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  <p:sldMasterId id="2147483717" r:id="rId6"/>
  </p:sldMasterIdLst>
  <p:notesMasterIdLst>
    <p:notesMasterId r:id="rId8"/>
  </p:notesMasterIdLst>
  <p:handoutMasterIdLst>
    <p:handoutMasterId r:id="rId40"/>
  </p:handoutMasterIdLst>
  <p:sldIdLst>
    <p:sldId id="530" r:id="rId7"/>
    <p:sldId id="531" r:id="rId9"/>
    <p:sldId id="532" r:id="rId10"/>
    <p:sldId id="544" r:id="rId11"/>
    <p:sldId id="546" r:id="rId12"/>
    <p:sldId id="569" r:id="rId13"/>
    <p:sldId id="534" r:id="rId14"/>
    <p:sldId id="570" r:id="rId15"/>
    <p:sldId id="571" r:id="rId16"/>
    <p:sldId id="551" r:id="rId17"/>
    <p:sldId id="549" r:id="rId18"/>
    <p:sldId id="550" r:id="rId19"/>
    <p:sldId id="568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67" r:id="rId28"/>
    <p:sldId id="539" r:id="rId29"/>
    <p:sldId id="537" r:id="rId30"/>
    <p:sldId id="547" r:id="rId31"/>
    <p:sldId id="548" r:id="rId32"/>
    <p:sldId id="560" r:id="rId33"/>
    <p:sldId id="559" r:id="rId34"/>
    <p:sldId id="562" r:id="rId35"/>
    <p:sldId id="561" r:id="rId36"/>
    <p:sldId id="572" r:id="rId37"/>
    <p:sldId id="573" r:id="rId38"/>
    <p:sldId id="536" r:id="rId39"/>
  </p:sldIdLst>
  <p:sldSz cx="12192000" cy="6858000"/>
  <p:notesSz cx="6807200" cy="993902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A6A6A6"/>
    <a:srgbClr val="FB9643"/>
    <a:srgbClr val="8DBDF7"/>
    <a:srgbClr val="8AAFFA"/>
    <a:srgbClr val="6F9DF9"/>
    <a:srgbClr val="9F93FB"/>
    <a:srgbClr val="C6D4EC"/>
    <a:srgbClr val="FA868C"/>
    <a:srgbClr val="F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72" autoAdjust="0"/>
    <p:restoredTop sz="99814" autoAdjust="0"/>
  </p:normalViewPr>
  <p:slideViewPr>
    <p:cSldViewPr snapToGrid="0" showGuides="1">
      <p:cViewPr varScale="1">
        <p:scale>
          <a:sx n="115" d="100"/>
          <a:sy n="115" d="100"/>
        </p:scale>
        <p:origin x="840" y="96"/>
      </p:cViewPr>
      <p:guideLst>
        <p:guide orient="horz" pos="2094"/>
        <p:guide pos="3845"/>
      </p:guideLst>
    </p:cSldViewPr>
  </p:slideViewPr>
  <p:outlineViewPr>
    <p:cViewPr>
      <p:scale>
        <a:sx n="33" d="100"/>
        <a:sy n="33" d="100"/>
      </p:scale>
      <p:origin x="204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655" cy="498677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666" y="0"/>
            <a:ext cx="2949655" cy="498677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353"/>
            <a:ext cx="2949655" cy="498676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666" y="9440353"/>
            <a:ext cx="2949655" cy="498676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33" cy="497969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6146" y="1"/>
            <a:ext cx="2949532" cy="497969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480" y="4783895"/>
            <a:ext cx="5445760" cy="3912834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41369"/>
            <a:ext cx="2949533" cy="497969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6146" y="9441369"/>
            <a:ext cx="2949532" cy="497969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32DF1-3372-4BE1-A4B8-29BB2EC88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2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image" Target="../media/image2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2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2.png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2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7" Type="http://schemas.openxmlformats.org/officeDocument/2006/relationships/tags" Target="../tags/tag244.xml"/><Relationship Id="rId16" Type="http://schemas.openxmlformats.org/officeDocument/2006/relationships/tags" Target="../tags/tag243.xml"/><Relationship Id="rId15" Type="http://schemas.openxmlformats.org/officeDocument/2006/relationships/tags" Target="../tags/tag242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image" Target="../media/image2.png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image" Target="../media/image2.png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1" Type="http://schemas.openxmlformats.org/officeDocument/2006/relationships/tags" Target="../tags/tag271.xml"/><Relationship Id="rId10" Type="http://schemas.openxmlformats.org/officeDocument/2006/relationships/tags" Target="../tags/tag270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image" Target="../media/image2.png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image" Target="../media/image2.png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7" Type="http://schemas.openxmlformats.org/officeDocument/2006/relationships/tags" Target="../tags/tag336.xml"/><Relationship Id="rId16" Type="http://schemas.openxmlformats.org/officeDocument/2006/relationships/tags" Target="../tags/tag335.xml"/><Relationship Id="rId15" Type="http://schemas.openxmlformats.org/officeDocument/2006/relationships/tags" Target="../tags/tag334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5" Type="http://schemas.openxmlformats.org/officeDocument/2006/relationships/tags" Target="../tags/tag350.xml"/><Relationship Id="rId14" Type="http://schemas.openxmlformats.org/officeDocument/2006/relationships/tags" Target="../tags/tag349.xml"/><Relationship Id="rId13" Type="http://schemas.openxmlformats.org/officeDocument/2006/relationships/tags" Target="../tags/tag348.xml"/><Relationship Id="rId12" Type="http://schemas.openxmlformats.org/officeDocument/2006/relationships/tags" Target="../tags/tag347.xml"/><Relationship Id="rId11" Type="http://schemas.openxmlformats.org/officeDocument/2006/relationships/tags" Target="../tags/tag346.xml"/><Relationship Id="rId10" Type="http://schemas.openxmlformats.org/officeDocument/2006/relationships/tags" Target="../tags/tag345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image" Target="../media/image2.png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7" Type="http://schemas.openxmlformats.org/officeDocument/2006/relationships/tags" Target="../tags/tag372.xml"/><Relationship Id="rId16" Type="http://schemas.openxmlformats.org/officeDocument/2006/relationships/tags" Target="../tags/tag371.xml"/><Relationship Id="rId15" Type="http://schemas.openxmlformats.org/officeDocument/2006/relationships/tags" Target="../tags/tag370.xml"/><Relationship Id="rId14" Type="http://schemas.openxmlformats.org/officeDocument/2006/relationships/tags" Target="../tags/tag369.xml"/><Relationship Id="rId13" Type="http://schemas.openxmlformats.org/officeDocument/2006/relationships/tags" Target="../tags/tag368.xml"/><Relationship Id="rId12" Type="http://schemas.openxmlformats.org/officeDocument/2006/relationships/tags" Target="../tags/tag36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8" Type="http://schemas.openxmlformats.org/officeDocument/2006/relationships/tags" Target="../tags/tag389.xml"/><Relationship Id="rId17" Type="http://schemas.openxmlformats.org/officeDocument/2006/relationships/tags" Target="../tags/tag388.xml"/><Relationship Id="rId16" Type="http://schemas.openxmlformats.org/officeDocument/2006/relationships/tags" Target="../tags/tag387.xml"/><Relationship Id="rId15" Type="http://schemas.openxmlformats.org/officeDocument/2006/relationships/tags" Target="../tags/tag386.xml"/><Relationship Id="rId14" Type="http://schemas.openxmlformats.org/officeDocument/2006/relationships/tags" Target="../tags/tag385.xml"/><Relationship Id="rId13" Type="http://schemas.openxmlformats.org/officeDocument/2006/relationships/tags" Target="../tags/tag384.xml"/><Relationship Id="rId12" Type="http://schemas.openxmlformats.org/officeDocument/2006/relationships/tags" Target="../tags/tag383.xml"/><Relationship Id="rId11" Type="http://schemas.openxmlformats.org/officeDocument/2006/relationships/tags" Target="../tags/tag382.xml"/><Relationship Id="rId10" Type="http://schemas.openxmlformats.org/officeDocument/2006/relationships/tags" Target="../tags/tag381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8" Type="http://schemas.openxmlformats.org/officeDocument/2006/relationships/tags" Target="../tags/tag406.xml"/><Relationship Id="rId17" Type="http://schemas.openxmlformats.org/officeDocument/2006/relationships/tags" Target="../tags/tag405.xml"/><Relationship Id="rId16" Type="http://schemas.openxmlformats.org/officeDocument/2006/relationships/tags" Target="../tags/tag404.xml"/><Relationship Id="rId15" Type="http://schemas.openxmlformats.org/officeDocument/2006/relationships/tags" Target="../tags/tag403.xml"/><Relationship Id="rId14" Type="http://schemas.openxmlformats.org/officeDocument/2006/relationships/tags" Target="../tags/tag402.xml"/><Relationship Id="rId13" Type="http://schemas.openxmlformats.org/officeDocument/2006/relationships/tags" Target="../tags/tag401.xml"/><Relationship Id="rId12" Type="http://schemas.openxmlformats.org/officeDocument/2006/relationships/tags" Target="../tags/tag400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8" Type="http://schemas.openxmlformats.org/officeDocument/2006/relationships/tags" Target="../tags/tag423.xml"/><Relationship Id="rId17" Type="http://schemas.openxmlformats.org/officeDocument/2006/relationships/tags" Target="../tags/tag422.xml"/><Relationship Id="rId16" Type="http://schemas.openxmlformats.org/officeDocument/2006/relationships/tags" Target="../tags/tag421.xml"/><Relationship Id="rId15" Type="http://schemas.openxmlformats.org/officeDocument/2006/relationships/tags" Target="../tags/tag420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image" Target="../media/image2.png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tags" Target="../tags/tag440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7" Type="http://schemas.openxmlformats.org/officeDocument/2006/relationships/tags" Target="../tags/tag450.xml"/><Relationship Id="rId16" Type="http://schemas.openxmlformats.org/officeDocument/2006/relationships/tags" Target="../tags/tag449.xml"/><Relationship Id="rId15" Type="http://schemas.openxmlformats.org/officeDocument/2006/relationships/tags" Target="../tags/tag448.xml"/><Relationship Id="rId14" Type="http://schemas.openxmlformats.org/officeDocument/2006/relationships/tags" Target="../tags/tag447.xml"/><Relationship Id="rId13" Type="http://schemas.openxmlformats.org/officeDocument/2006/relationships/tags" Target="../tags/tag446.xml"/><Relationship Id="rId12" Type="http://schemas.openxmlformats.org/officeDocument/2006/relationships/tags" Target="../tags/tag445.xml"/><Relationship Id="rId11" Type="http://schemas.openxmlformats.org/officeDocument/2006/relationships/tags" Target="../tags/tag444.xml"/><Relationship Id="rId10" Type="http://schemas.openxmlformats.org/officeDocument/2006/relationships/tags" Target="../tags/tag443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464.xml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7" Type="http://schemas.openxmlformats.org/officeDocument/2006/relationships/tags" Target="../tags/tag472.xml"/><Relationship Id="rId16" Type="http://schemas.openxmlformats.org/officeDocument/2006/relationships/tags" Target="../tags/tag471.xml"/><Relationship Id="rId15" Type="http://schemas.openxmlformats.org/officeDocument/2006/relationships/tags" Target="../tags/tag470.xml"/><Relationship Id="rId14" Type="http://schemas.openxmlformats.org/officeDocument/2006/relationships/tags" Target="../tags/tag469.xml"/><Relationship Id="rId13" Type="http://schemas.openxmlformats.org/officeDocument/2006/relationships/tags" Target="../tags/tag468.xml"/><Relationship Id="rId12" Type="http://schemas.openxmlformats.org/officeDocument/2006/relationships/tags" Target="../tags/tag467.xml"/><Relationship Id="rId11" Type="http://schemas.openxmlformats.org/officeDocument/2006/relationships/tags" Target="../tags/tag466.xml"/><Relationship Id="rId10" Type="http://schemas.openxmlformats.org/officeDocument/2006/relationships/tags" Target="../tags/tag465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image" Target="../media/image2.png"/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0" Type="http://schemas.openxmlformats.org/officeDocument/2006/relationships/tags" Target="../tags/tag480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488.xml"/><Relationship Id="rId8" Type="http://schemas.openxmlformats.org/officeDocument/2006/relationships/tags" Target="../tags/tag487.xml"/><Relationship Id="rId7" Type="http://schemas.openxmlformats.org/officeDocument/2006/relationships/tags" Target="../tags/tag486.xml"/><Relationship Id="rId6" Type="http://schemas.openxmlformats.org/officeDocument/2006/relationships/tags" Target="../tags/tag485.xml"/><Relationship Id="rId5" Type="http://schemas.openxmlformats.org/officeDocument/2006/relationships/tags" Target="../tags/tag484.xml"/><Relationship Id="rId4" Type="http://schemas.openxmlformats.org/officeDocument/2006/relationships/tags" Target="../tags/tag483.xml"/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1" Type="http://schemas.openxmlformats.org/officeDocument/2006/relationships/tags" Target="../tags/tag490.xml"/><Relationship Id="rId10" Type="http://schemas.openxmlformats.org/officeDocument/2006/relationships/tags" Target="../tags/tag489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497.xml"/><Relationship Id="rId8" Type="http://schemas.openxmlformats.org/officeDocument/2006/relationships/tags" Target="../tags/tag496.xml"/><Relationship Id="rId7" Type="http://schemas.openxmlformats.org/officeDocument/2006/relationships/tags" Target="../tags/tag495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4" Type="http://schemas.openxmlformats.org/officeDocument/2006/relationships/image" Target="../media/image2.png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1" Type="http://schemas.openxmlformats.org/officeDocument/2006/relationships/tags" Target="../tags/tag499.xml"/><Relationship Id="rId10" Type="http://schemas.openxmlformats.org/officeDocument/2006/relationships/tags" Target="../tags/tag498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image" Target="../media/image2.png"/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3" Type="http://schemas.openxmlformats.org/officeDocument/2006/relationships/tags" Target="../tags/tag510.xml"/><Relationship Id="rId12" Type="http://schemas.openxmlformats.org/officeDocument/2006/relationships/tags" Target="../tags/tag509.xml"/><Relationship Id="rId11" Type="http://schemas.openxmlformats.org/officeDocument/2006/relationships/tags" Target="../tags/tag508.xml"/><Relationship Id="rId10" Type="http://schemas.openxmlformats.org/officeDocument/2006/relationships/tags" Target="../tags/tag507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0" Type="http://schemas.openxmlformats.org/officeDocument/2006/relationships/tags" Target="../tags/tag51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tags" Target="../tags/tag528.xml"/><Relationship Id="rId7" Type="http://schemas.openxmlformats.org/officeDocument/2006/relationships/tags" Target="../tags/tag527.xml"/><Relationship Id="rId6" Type="http://schemas.openxmlformats.org/officeDocument/2006/relationships/tags" Target="../tags/tag526.xml"/><Relationship Id="rId5" Type="http://schemas.openxmlformats.org/officeDocument/2006/relationships/tags" Target="../tags/tag525.xml"/><Relationship Id="rId4" Type="http://schemas.openxmlformats.org/officeDocument/2006/relationships/image" Target="../media/image2.png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1" Type="http://schemas.openxmlformats.org/officeDocument/2006/relationships/tags" Target="../tags/tag531.xml"/><Relationship Id="rId10" Type="http://schemas.openxmlformats.org/officeDocument/2006/relationships/tags" Target="../tags/tag530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539.xml"/><Relationship Id="rId8" Type="http://schemas.openxmlformats.org/officeDocument/2006/relationships/tags" Target="../tags/tag538.xml"/><Relationship Id="rId7" Type="http://schemas.openxmlformats.org/officeDocument/2006/relationships/tags" Target="../tags/tag537.xml"/><Relationship Id="rId6" Type="http://schemas.openxmlformats.org/officeDocument/2006/relationships/tags" Target="../tags/tag536.xml"/><Relationship Id="rId5" Type="http://schemas.openxmlformats.org/officeDocument/2006/relationships/tags" Target="../tags/tag535.xml"/><Relationship Id="rId4" Type="http://schemas.openxmlformats.org/officeDocument/2006/relationships/tags" Target="../tags/tag534.xml"/><Relationship Id="rId3" Type="http://schemas.openxmlformats.org/officeDocument/2006/relationships/tags" Target="../tags/tag533.xml"/><Relationship Id="rId2" Type="http://schemas.openxmlformats.org/officeDocument/2006/relationships/tags" Target="../tags/tag532.xml"/><Relationship Id="rId18" Type="http://schemas.openxmlformats.org/officeDocument/2006/relationships/tags" Target="../tags/tag548.xml"/><Relationship Id="rId17" Type="http://schemas.openxmlformats.org/officeDocument/2006/relationships/tags" Target="../tags/tag547.xml"/><Relationship Id="rId16" Type="http://schemas.openxmlformats.org/officeDocument/2006/relationships/tags" Target="../tags/tag546.xml"/><Relationship Id="rId15" Type="http://schemas.openxmlformats.org/officeDocument/2006/relationships/tags" Target="../tags/tag545.xml"/><Relationship Id="rId14" Type="http://schemas.openxmlformats.org/officeDocument/2006/relationships/tags" Target="../tags/tag544.xml"/><Relationship Id="rId13" Type="http://schemas.openxmlformats.org/officeDocument/2006/relationships/tags" Target="../tags/tag543.xml"/><Relationship Id="rId12" Type="http://schemas.openxmlformats.org/officeDocument/2006/relationships/tags" Target="../tags/tag542.xml"/><Relationship Id="rId11" Type="http://schemas.openxmlformats.org/officeDocument/2006/relationships/tags" Target="../tags/tag541.xml"/><Relationship Id="rId10" Type="http://schemas.openxmlformats.org/officeDocument/2006/relationships/tags" Target="../tags/tag540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556.xml"/><Relationship Id="rId8" Type="http://schemas.openxmlformats.org/officeDocument/2006/relationships/tags" Target="../tags/tag555.xml"/><Relationship Id="rId7" Type="http://schemas.openxmlformats.org/officeDocument/2006/relationships/tags" Target="../tags/tag554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4" Type="http://schemas.openxmlformats.org/officeDocument/2006/relationships/tags" Target="../tags/tag551.xml"/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7" Type="http://schemas.openxmlformats.org/officeDocument/2006/relationships/tags" Target="../tags/tag564.xml"/><Relationship Id="rId16" Type="http://schemas.openxmlformats.org/officeDocument/2006/relationships/tags" Target="../tags/tag563.xml"/><Relationship Id="rId15" Type="http://schemas.openxmlformats.org/officeDocument/2006/relationships/tags" Target="../tags/tag562.xml"/><Relationship Id="rId14" Type="http://schemas.openxmlformats.org/officeDocument/2006/relationships/tags" Target="../tags/tag561.xml"/><Relationship Id="rId13" Type="http://schemas.openxmlformats.org/officeDocument/2006/relationships/tags" Target="../tags/tag560.xml"/><Relationship Id="rId12" Type="http://schemas.openxmlformats.org/officeDocument/2006/relationships/tags" Target="../tags/tag559.xml"/><Relationship Id="rId11" Type="http://schemas.openxmlformats.org/officeDocument/2006/relationships/tags" Target="../tags/tag558.xml"/><Relationship Id="rId10" Type="http://schemas.openxmlformats.org/officeDocument/2006/relationships/tags" Target="../tags/tag557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572.xml"/><Relationship Id="rId8" Type="http://schemas.openxmlformats.org/officeDocument/2006/relationships/tags" Target="../tags/tag571.xml"/><Relationship Id="rId7" Type="http://schemas.openxmlformats.org/officeDocument/2006/relationships/tags" Target="../tags/tag570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5" Type="http://schemas.openxmlformats.org/officeDocument/2006/relationships/tags" Target="../tags/tag578.xml"/><Relationship Id="rId14" Type="http://schemas.openxmlformats.org/officeDocument/2006/relationships/tags" Target="../tags/tag577.xml"/><Relationship Id="rId13" Type="http://schemas.openxmlformats.org/officeDocument/2006/relationships/tags" Target="../tags/tag576.xml"/><Relationship Id="rId12" Type="http://schemas.openxmlformats.org/officeDocument/2006/relationships/tags" Target="../tags/tag575.xml"/><Relationship Id="rId11" Type="http://schemas.openxmlformats.org/officeDocument/2006/relationships/tags" Target="../tags/tag574.xml"/><Relationship Id="rId10" Type="http://schemas.openxmlformats.org/officeDocument/2006/relationships/tags" Target="../tags/tag573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584.xml"/><Relationship Id="rId7" Type="http://schemas.openxmlformats.org/officeDocument/2006/relationships/tags" Target="../tags/tag583.xml"/><Relationship Id="rId6" Type="http://schemas.openxmlformats.org/officeDocument/2006/relationships/tags" Target="../tags/tag582.xml"/><Relationship Id="rId5" Type="http://schemas.openxmlformats.org/officeDocument/2006/relationships/tags" Target="../tags/tag581.xml"/><Relationship Id="rId4" Type="http://schemas.openxmlformats.org/officeDocument/2006/relationships/tags" Target="../tags/tag580.xml"/><Relationship Id="rId3" Type="http://schemas.openxmlformats.org/officeDocument/2006/relationships/image" Target="../media/image2.png"/><Relationship Id="rId2" Type="http://schemas.openxmlformats.org/officeDocument/2006/relationships/tags" Target="../tags/tag579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592.xml"/><Relationship Id="rId8" Type="http://schemas.openxmlformats.org/officeDocument/2006/relationships/tags" Target="../tags/tag591.xml"/><Relationship Id="rId7" Type="http://schemas.openxmlformats.org/officeDocument/2006/relationships/tags" Target="../tags/tag590.xml"/><Relationship Id="rId6" Type="http://schemas.openxmlformats.org/officeDocument/2006/relationships/tags" Target="../tags/tag589.xml"/><Relationship Id="rId5" Type="http://schemas.openxmlformats.org/officeDocument/2006/relationships/tags" Target="../tags/tag588.xml"/><Relationship Id="rId4" Type="http://schemas.openxmlformats.org/officeDocument/2006/relationships/tags" Target="../tags/tag587.xml"/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7" Type="http://schemas.openxmlformats.org/officeDocument/2006/relationships/tags" Target="../tags/tag600.xml"/><Relationship Id="rId16" Type="http://schemas.openxmlformats.org/officeDocument/2006/relationships/tags" Target="../tags/tag599.xml"/><Relationship Id="rId15" Type="http://schemas.openxmlformats.org/officeDocument/2006/relationships/tags" Target="../tags/tag598.xml"/><Relationship Id="rId14" Type="http://schemas.openxmlformats.org/officeDocument/2006/relationships/tags" Target="../tags/tag597.xml"/><Relationship Id="rId13" Type="http://schemas.openxmlformats.org/officeDocument/2006/relationships/tags" Target="../tags/tag596.xml"/><Relationship Id="rId12" Type="http://schemas.openxmlformats.org/officeDocument/2006/relationships/tags" Target="../tags/tag595.xml"/><Relationship Id="rId11" Type="http://schemas.openxmlformats.org/officeDocument/2006/relationships/tags" Target="../tags/tag594.xml"/><Relationship Id="rId10" Type="http://schemas.openxmlformats.org/officeDocument/2006/relationships/tags" Target="../tags/tag593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608.xml"/><Relationship Id="rId8" Type="http://schemas.openxmlformats.org/officeDocument/2006/relationships/tags" Target="../tags/tag607.xml"/><Relationship Id="rId7" Type="http://schemas.openxmlformats.org/officeDocument/2006/relationships/tags" Target="../tags/tag606.xml"/><Relationship Id="rId6" Type="http://schemas.openxmlformats.org/officeDocument/2006/relationships/tags" Target="../tags/tag605.xml"/><Relationship Id="rId5" Type="http://schemas.openxmlformats.org/officeDocument/2006/relationships/tags" Target="../tags/tag604.xml"/><Relationship Id="rId4" Type="http://schemas.openxmlformats.org/officeDocument/2006/relationships/tags" Target="../tags/tag603.xml"/><Relationship Id="rId3" Type="http://schemas.openxmlformats.org/officeDocument/2006/relationships/tags" Target="../tags/tag602.xml"/><Relationship Id="rId2" Type="http://schemas.openxmlformats.org/officeDocument/2006/relationships/tags" Target="../tags/tag601.xml"/><Relationship Id="rId18" Type="http://schemas.openxmlformats.org/officeDocument/2006/relationships/tags" Target="../tags/tag617.xml"/><Relationship Id="rId17" Type="http://schemas.openxmlformats.org/officeDocument/2006/relationships/tags" Target="../tags/tag616.xml"/><Relationship Id="rId16" Type="http://schemas.openxmlformats.org/officeDocument/2006/relationships/tags" Target="../tags/tag615.xml"/><Relationship Id="rId15" Type="http://schemas.openxmlformats.org/officeDocument/2006/relationships/tags" Target="../tags/tag614.xml"/><Relationship Id="rId14" Type="http://schemas.openxmlformats.org/officeDocument/2006/relationships/tags" Target="../tags/tag613.xml"/><Relationship Id="rId13" Type="http://schemas.openxmlformats.org/officeDocument/2006/relationships/tags" Target="../tags/tag612.xml"/><Relationship Id="rId12" Type="http://schemas.openxmlformats.org/officeDocument/2006/relationships/tags" Target="../tags/tag611.xml"/><Relationship Id="rId11" Type="http://schemas.openxmlformats.org/officeDocument/2006/relationships/tags" Target="../tags/tag610.xml"/><Relationship Id="rId10" Type="http://schemas.openxmlformats.org/officeDocument/2006/relationships/tags" Target="../tags/tag609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625.xml"/><Relationship Id="rId8" Type="http://schemas.openxmlformats.org/officeDocument/2006/relationships/tags" Target="../tags/tag624.xml"/><Relationship Id="rId7" Type="http://schemas.openxmlformats.org/officeDocument/2006/relationships/tags" Target="../tags/tag623.xml"/><Relationship Id="rId6" Type="http://schemas.openxmlformats.org/officeDocument/2006/relationships/tags" Target="../tags/tag622.xml"/><Relationship Id="rId5" Type="http://schemas.openxmlformats.org/officeDocument/2006/relationships/tags" Target="../tags/tag621.xml"/><Relationship Id="rId4" Type="http://schemas.openxmlformats.org/officeDocument/2006/relationships/tags" Target="../tags/tag620.xml"/><Relationship Id="rId3" Type="http://schemas.openxmlformats.org/officeDocument/2006/relationships/tags" Target="../tags/tag619.xml"/><Relationship Id="rId2" Type="http://schemas.openxmlformats.org/officeDocument/2006/relationships/tags" Target="../tags/tag618.xml"/><Relationship Id="rId18" Type="http://schemas.openxmlformats.org/officeDocument/2006/relationships/tags" Target="../tags/tag634.xml"/><Relationship Id="rId17" Type="http://schemas.openxmlformats.org/officeDocument/2006/relationships/tags" Target="../tags/tag633.xml"/><Relationship Id="rId16" Type="http://schemas.openxmlformats.org/officeDocument/2006/relationships/tags" Target="../tags/tag632.xml"/><Relationship Id="rId15" Type="http://schemas.openxmlformats.org/officeDocument/2006/relationships/tags" Target="../tags/tag631.xml"/><Relationship Id="rId14" Type="http://schemas.openxmlformats.org/officeDocument/2006/relationships/tags" Target="../tags/tag630.xml"/><Relationship Id="rId13" Type="http://schemas.openxmlformats.org/officeDocument/2006/relationships/tags" Target="../tags/tag629.xml"/><Relationship Id="rId12" Type="http://schemas.openxmlformats.org/officeDocument/2006/relationships/tags" Target="../tags/tag628.xml"/><Relationship Id="rId11" Type="http://schemas.openxmlformats.org/officeDocument/2006/relationships/tags" Target="../tags/tag627.xml"/><Relationship Id="rId10" Type="http://schemas.openxmlformats.org/officeDocument/2006/relationships/tags" Target="../tags/tag626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642.xml"/><Relationship Id="rId8" Type="http://schemas.openxmlformats.org/officeDocument/2006/relationships/tags" Target="../tags/tag641.xml"/><Relationship Id="rId7" Type="http://schemas.openxmlformats.org/officeDocument/2006/relationships/tags" Target="../tags/tag640.xml"/><Relationship Id="rId6" Type="http://schemas.openxmlformats.org/officeDocument/2006/relationships/tags" Target="../tags/tag639.xml"/><Relationship Id="rId5" Type="http://schemas.openxmlformats.org/officeDocument/2006/relationships/tags" Target="../tags/tag638.xml"/><Relationship Id="rId4" Type="http://schemas.openxmlformats.org/officeDocument/2006/relationships/tags" Target="../tags/tag637.xml"/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8" Type="http://schemas.openxmlformats.org/officeDocument/2006/relationships/tags" Target="../tags/tag651.xml"/><Relationship Id="rId17" Type="http://schemas.openxmlformats.org/officeDocument/2006/relationships/tags" Target="../tags/tag650.xml"/><Relationship Id="rId16" Type="http://schemas.openxmlformats.org/officeDocument/2006/relationships/tags" Target="../tags/tag649.xml"/><Relationship Id="rId15" Type="http://schemas.openxmlformats.org/officeDocument/2006/relationships/tags" Target="../tags/tag648.xml"/><Relationship Id="rId14" Type="http://schemas.openxmlformats.org/officeDocument/2006/relationships/tags" Target="../tags/tag647.xml"/><Relationship Id="rId13" Type="http://schemas.openxmlformats.org/officeDocument/2006/relationships/tags" Target="../tags/tag646.xml"/><Relationship Id="rId12" Type="http://schemas.openxmlformats.org/officeDocument/2006/relationships/tags" Target="../tags/tag645.xml"/><Relationship Id="rId11" Type="http://schemas.openxmlformats.org/officeDocument/2006/relationships/tags" Target="../tags/tag644.xml"/><Relationship Id="rId10" Type="http://schemas.openxmlformats.org/officeDocument/2006/relationships/tags" Target="../tags/tag643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658.xml"/><Relationship Id="rId8" Type="http://schemas.openxmlformats.org/officeDocument/2006/relationships/tags" Target="../tags/tag657.xml"/><Relationship Id="rId7" Type="http://schemas.openxmlformats.org/officeDocument/2006/relationships/tags" Target="../tags/tag656.xml"/><Relationship Id="rId6" Type="http://schemas.openxmlformats.org/officeDocument/2006/relationships/tags" Target="../tags/tag655.xml"/><Relationship Id="rId5" Type="http://schemas.openxmlformats.org/officeDocument/2006/relationships/tags" Target="../tags/tag654.xml"/><Relationship Id="rId4" Type="http://schemas.openxmlformats.org/officeDocument/2006/relationships/image" Target="../media/image2.png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3" Type="http://schemas.openxmlformats.org/officeDocument/2006/relationships/tags" Target="../tags/tag662.xml"/><Relationship Id="rId12" Type="http://schemas.openxmlformats.org/officeDocument/2006/relationships/tags" Target="../tags/tag661.xml"/><Relationship Id="rId11" Type="http://schemas.openxmlformats.org/officeDocument/2006/relationships/tags" Target="../tags/tag660.xml"/><Relationship Id="rId10" Type="http://schemas.openxmlformats.org/officeDocument/2006/relationships/tags" Target="../tags/tag659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670.xml"/><Relationship Id="rId8" Type="http://schemas.openxmlformats.org/officeDocument/2006/relationships/tags" Target="../tags/tag669.xml"/><Relationship Id="rId7" Type="http://schemas.openxmlformats.org/officeDocument/2006/relationships/tags" Target="../tags/tag668.xml"/><Relationship Id="rId6" Type="http://schemas.openxmlformats.org/officeDocument/2006/relationships/tags" Target="../tags/tag667.xml"/><Relationship Id="rId5" Type="http://schemas.openxmlformats.org/officeDocument/2006/relationships/tags" Target="../tags/tag666.xml"/><Relationship Id="rId4" Type="http://schemas.openxmlformats.org/officeDocument/2006/relationships/tags" Target="../tags/tag665.xml"/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7" Type="http://schemas.openxmlformats.org/officeDocument/2006/relationships/tags" Target="../tags/tag678.xml"/><Relationship Id="rId16" Type="http://schemas.openxmlformats.org/officeDocument/2006/relationships/tags" Target="../tags/tag677.xml"/><Relationship Id="rId15" Type="http://schemas.openxmlformats.org/officeDocument/2006/relationships/tags" Target="../tags/tag676.xml"/><Relationship Id="rId14" Type="http://schemas.openxmlformats.org/officeDocument/2006/relationships/tags" Target="../tags/tag675.xml"/><Relationship Id="rId13" Type="http://schemas.openxmlformats.org/officeDocument/2006/relationships/tags" Target="../tags/tag674.xml"/><Relationship Id="rId12" Type="http://schemas.openxmlformats.org/officeDocument/2006/relationships/tags" Target="../tags/tag673.xml"/><Relationship Id="rId11" Type="http://schemas.openxmlformats.org/officeDocument/2006/relationships/tags" Target="../tags/tag672.xml"/><Relationship Id="rId10" Type="http://schemas.openxmlformats.org/officeDocument/2006/relationships/tags" Target="../tags/tag671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692.xml"/><Relationship Id="rId8" Type="http://schemas.openxmlformats.org/officeDocument/2006/relationships/tags" Target="../tags/tag691.xml"/><Relationship Id="rId7" Type="http://schemas.openxmlformats.org/officeDocument/2006/relationships/tags" Target="../tags/tag690.xml"/><Relationship Id="rId6" Type="http://schemas.openxmlformats.org/officeDocument/2006/relationships/tags" Target="../tags/tag689.xml"/><Relationship Id="rId5" Type="http://schemas.openxmlformats.org/officeDocument/2006/relationships/tags" Target="../tags/tag688.xml"/><Relationship Id="rId4" Type="http://schemas.openxmlformats.org/officeDocument/2006/relationships/tags" Target="../tags/tag687.xml"/><Relationship Id="rId3" Type="http://schemas.openxmlformats.org/officeDocument/2006/relationships/tags" Target="../tags/tag686.xml"/><Relationship Id="rId2" Type="http://schemas.openxmlformats.org/officeDocument/2006/relationships/tags" Target="../tags/tag685.xml"/><Relationship Id="rId17" Type="http://schemas.openxmlformats.org/officeDocument/2006/relationships/tags" Target="../tags/tag700.xml"/><Relationship Id="rId16" Type="http://schemas.openxmlformats.org/officeDocument/2006/relationships/tags" Target="../tags/tag699.xml"/><Relationship Id="rId15" Type="http://schemas.openxmlformats.org/officeDocument/2006/relationships/tags" Target="../tags/tag698.xml"/><Relationship Id="rId14" Type="http://schemas.openxmlformats.org/officeDocument/2006/relationships/tags" Target="../tags/tag697.xml"/><Relationship Id="rId13" Type="http://schemas.openxmlformats.org/officeDocument/2006/relationships/tags" Target="../tags/tag696.xml"/><Relationship Id="rId12" Type="http://schemas.openxmlformats.org/officeDocument/2006/relationships/tags" Target="../tags/tag695.xml"/><Relationship Id="rId11" Type="http://schemas.openxmlformats.org/officeDocument/2006/relationships/tags" Target="../tags/tag694.xml"/><Relationship Id="rId10" Type="http://schemas.openxmlformats.org/officeDocument/2006/relationships/tags" Target="../tags/tag693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707.xml"/><Relationship Id="rId8" Type="http://schemas.openxmlformats.org/officeDocument/2006/relationships/tags" Target="../tags/tag706.xml"/><Relationship Id="rId7" Type="http://schemas.openxmlformats.org/officeDocument/2006/relationships/tags" Target="../tags/tag705.xml"/><Relationship Id="rId6" Type="http://schemas.openxmlformats.org/officeDocument/2006/relationships/tags" Target="../tags/tag704.xml"/><Relationship Id="rId5" Type="http://schemas.openxmlformats.org/officeDocument/2006/relationships/tags" Target="../tags/tag703.xml"/><Relationship Id="rId4" Type="http://schemas.openxmlformats.org/officeDocument/2006/relationships/image" Target="../media/image2.png"/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0" Type="http://schemas.openxmlformats.org/officeDocument/2006/relationships/tags" Target="../tags/tag708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716.xml"/><Relationship Id="rId8" Type="http://schemas.openxmlformats.org/officeDocument/2006/relationships/tags" Target="../tags/tag715.xml"/><Relationship Id="rId7" Type="http://schemas.openxmlformats.org/officeDocument/2006/relationships/tags" Target="../tags/tag714.xml"/><Relationship Id="rId6" Type="http://schemas.openxmlformats.org/officeDocument/2006/relationships/tags" Target="../tags/tag713.xml"/><Relationship Id="rId5" Type="http://schemas.openxmlformats.org/officeDocument/2006/relationships/tags" Target="../tags/tag712.xml"/><Relationship Id="rId4" Type="http://schemas.openxmlformats.org/officeDocument/2006/relationships/tags" Target="../tags/tag711.xml"/><Relationship Id="rId3" Type="http://schemas.openxmlformats.org/officeDocument/2006/relationships/tags" Target="../tags/tag710.xml"/><Relationship Id="rId2" Type="http://schemas.openxmlformats.org/officeDocument/2006/relationships/tags" Target="../tags/tag709.xml"/><Relationship Id="rId11" Type="http://schemas.openxmlformats.org/officeDocument/2006/relationships/tags" Target="../tags/tag718.xml"/><Relationship Id="rId10" Type="http://schemas.openxmlformats.org/officeDocument/2006/relationships/tags" Target="../tags/tag717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725.xml"/><Relationship Id="rId8" Type="http://schemas.openxmlformats.org/officeDocument/2006/relationships/tags" Target="../tags/tag724.xml"/><Relationship Id="rId7" Type="http://schemas.openxmlformats.org/officeDocument/2006/relationships/tags" Target="../tags/tag723.xml"/><Relationship Id="rId6" Type="http://schemas.openxmlformats.org/officeDocument/2006/relationships/tags" Target="../tags/tag722.xml"/><Relationship Id="rId5" Type="http://schemas.openxmlformats.org/officeDocument/2006/relationships/tags" Target="../tags/tag721.xml"/><Relationship Id="rId4" Type="http://schemas.openxmlformats.org/officeDocument/2006/relationships/image" Target="../media/image2.png"/><Relationship Id="rId3" Type="http://schemas.openxmlformats.org/officeDocument/2006/relationships/tags" Target="../tags/tag720.xml"/><Relationship Id="rId2" Type="http://schemas.openxmlformats.org/officeDocument/2006/relationships/tags" Target="../tags/tag719.xml"/><Relationship Id="rId11" Type="http://schemas.openxmlformats.org/officeDocument/2006/relationships/tags" Target="../tags/tag727.xml"/><Relationship Id="rId10" Type="http://schemas.openxmlformats.org/officeDocument/2006/relationships/tags" Target="../tags/tag726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734.xml"/><Relationship Id="rId8" Type="http://schemas.openxmlformats.org/officeDocument/2006/relationships/tags" Target="../tags/tag733.xml"/><Relationship Id="rId7" Type="http://schemas.openxmlformats.org/officeDocument/2006/relationships/tags" Target="../tags/tag732.xml"/><Relationship Id="rId6" Type="http://schemas.openxmlformats.org/officeDocument/2006/relationships/tags" Target="../tags/tag731.xml"/><Relationship Id="rId5" Type="http://schemas.openxmlformats.org/officeDocument/2006/relationships/tags" Target="../tags/tag730.xml"/><Relationship Id="rId4" Type="http://schemas.openxmlformats.org/officeDocument/2006/relationships/image" Target="../media/image2.png"/><Relationship Id="rId3" Type="http://schemas.openxmlformats.org/officeDocument/2006/relationships/tags" Target="../tags/tag729.xml"/><Relationship Id="rId2" Type="http://schemas.openxmlformats.org/officeDocument/2006/relationships/tags" Target="../tags/tag728.xml"/><Relationship Id="rId13" Type="http://schemas.openxmlformats.org/officeDocument/2006/relationships/tags" Target="../tags/tag738.xml"/><Relationship Id="rId12" Type="http://schemas.openxmlformats.org/officeDocument/2006/relationships/tags" Target="../tags/tag737.xml"/><Relationship Id="rId11" Type="http://schemas.openxmlformats.org/officeDocument/2006/relationships/tags" Target="../tags/tag736.xml"/><Relationship Id="rId10" Type="http://schemas.openxmlformats.org/officeDocument/2006/relationships/tags" Target="../tags/tag735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746.xml"/><Relationship Id="rId8" Type="http://schemas.openxmlformats.org/officeDocument/2006/relationships/tags" Target="../tags/tag745.xml"/><Relationship Id="rId7" Type="http://schemas.openxmlformats.org/officeDocument/2006/relationships/tags" Target="../tags/tag744.xml"/><Relationship Id="rId6" Type="http://schemas.openxmlformats.org/officeDocument/2006/relationships/tags" Target="../tags/tag743.xml"/><Relationship Id="rId5" Type="http://schemas.openxmlformats.org/officeDocument/2006/relationships/tags" Target="../tags/tag742.xml"/><Relationship Id="rId4" Type="http://schemas.openxmlformats.org/officeDocument/2006/relationships/tags" Target="../tags/tag741.xml"/><Relationship Id="rId3" Type="http://schemas.openxmlformats.org/officeDocument/2006/relationships/tags" Target="../tags/tag740.xml"/><Relationship Id="rId2" Type="http://schemas.openxmlformats.org/officeDocument/2006/relationships/tags" Target="../tags/tag739.xml"/><Relationship Id="rId10" Type="http://schemas.openxmlformats.org/officeDocument/2006/relationships/tags" Target="../tags/tag747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tags" Target="../tags/tag750.xml"/><Relationship Id="rId3" Type="http://schemas.openxmlformats.org/officeDocument/2006/relationships/tags" Target="../tags/tag749.xml"/><Relationship Id="rId2" Type="http://schemas.openxmlformats.org/officeDocument/2006/relationships/tags" Target="../tags/tag748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757.xml"/><Relationship Id="rId8" Type="http://schemas.openxmlformats.org/officeDocument/2006/relationships/tags" Target="../tags/tag756.xml"/><Relationship Id="rId7" Type="http://schemas.openxmlformats.org/officeDocument/2006/relationships/tags" Target="../tags/tag755.xml"/><Relationship Id="rId6" Type="http://schemas.openxmlformats.org/officeDocument/2006/relationships/tags" Target="../tags/tag754.xml"/><Relationship Id="rId5" Type="http://schemas.openxmlformats.org/officeDocument/2006/relationships/tags" Target="../tags/tag753.xml"/><Relationship Id="rId4" Type="http://schemas.openxmlformats.org/officeDocument/2006/relationships/image" Target="../media/image2.png"/><Relationship Id="rId3" Type="http://schemas.openxmlformats.org/officeDocument/2006/relationships/tags" Target="../tags/tag752.xml"/><Relationship Id="rId2" Type="http://schemas.openxmlformats.org/officeDocument/2006/relationships/tags" Target="../tags/tag751.xml"/><Relationship Id="rId11" Type="http://schemas.openxmlformats.org/officeDocument/2006/relationships/tags" Target="../tags/tag759.xml"/><Relationship Id="rId10" Type="http://schemas.openxmlformats.org/officeDocument/2006/relationships/tags" Target="../tags/tag758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767.xml"/><Relationship Id="rId8" Type="http://schemas.openxmlformats.org/officeDocument/2006/relationships/tags" Target="../tags/tag766.xml"/><Relationship Id="rId7" Type="http://schemas.openxmlformats.org/officeDocument/2006/relationships/tags" Target="../tags/tag765.xml"/><Relationship Id="rId6" Type="http://schemas.openxmlformats.org/officeDocument/2006/relationships/tags" Target="../tags/tag764.xml"/><Relationship Id="rId5" Type="http://schemas.openxmlformats.org/officeDocument/2006/relationships/tags" Target="../tags/tag763.xml"/><Relationship Id="rId4" Type="http://schemas.openxmlformats.org/officeDocument/2006/relationships/tags" Target="../tags/tag762.xml"/><Relationship Id="rId3" Type="http://schemas.openxmlformats.org/officeDocument/2006/relationships/tags" Target="../tags/tag761.xml"/><Relationship Id="rId2" Type="http://schemas.openxmlformats.org/officeDocument/2006/relationships/tags" Target="../tags/tag760.xml"/><Relationship Id="rId18" Type="http://schemas.openxmlformats.org/officeDocument/2006/relationships/tags" Target="../tags/tag776.xml"/><Relationship Id="rId17" Type="http://schemas.openxmlformats.org/officeDocument/2006/relationships/tags" Target="../tags/tag775.xml"/><Relationship Id="rId16" Type="http://schemas.openxmlformats.org/officeDocument/2006/relationships/tags" Target="../tags/tag774.xml"/><Relationship Id="rId15" Type="http://schemas.openxmlformats.org/officeDocument/2006/relationships/tags" Target="../tags/tag773.xml"/><Relationship Id="rId14" Type="http://schemas.openxmlformats.org/officeDocument/2006/relationships/tags" Target="../tags/tag772.xml"/><Relationship Id="rId13" Type="http://schemas.openxmlformats.org/officeDocument/2006/relationships/tags" Target="../tags/tag771.xml"/><Relationship Id="rId12" Type="http://schemas.openxmlformats.org/officeDocument/2006/relationships/tags" Target="../tags/tag770.xml"/><Relationship Id="rId11" Type="http://schemas.openxmlformats.org/officeDocument/2006/relationships/tags" Target="../tags/tag769.xml"/><Relationship Id="rId10" Type="http://schemas.openxmlformats.org/officeDocument/2006/relationships/tags" Target="../tags/tag768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784.xml"/><Relationship Id="rId8" Type="http://schemas.openxmlformats.org/officeDocument/2006/relationships/tags" Target="../tags/tag783.xml"/><Relationship Id="rId7" Type="http://schemas.openxmlformats.org/officeDocument/2006/relationships/tags" Target="../tags/tag782.xml"/><Relationship Id="rId6" Type="http://schemas.openxmlformats.org/officeDocument/2006/relationships/tags" Target="../tags/tag781.xml"/><Relationship Id="rId5" Type="http://schemas.openxmlformats.org/officeDocument/2006/relationships/tags" Target="../tags/tag780.xml"/><Relationship Id="rId4" Type="http://schemas.openxmlformats.org/officeDocument/2006/relationships/tags" Target="../tags/tag779.xml"/><Relationship Id="rId3" Type="http://schemas.openxmlformats.org/officeDocument/2006/relationships/tags" Target="../tags/tag778.xml"/><Relationship Id="rId2" Type="http://schemas.openxmlformats.org/officeDocument/2006/relationships/tags" Target="../tags/tag777.xml"/><Relationship Id="rId17" Type="http://schemas.openxmlformats.org/officeDocument/2006/relationships/tags" Target="../tags/tag792.xml"/><Relationship Id="rId16" Type="http://schemas.openxmlformats.org/officeDocument/2006/relationships/tags" Target="../tags/tag791.xml"/><Relationship Id="rId15" Type="http://schemas.openxmlformats.org/officeDocument/2006/relationships/tags" Target="../tags/tag790.xml"/><Relationship Id="rId14" Type="http://schemas.openxmlformats.org/officeDocument/2006/relationships/tags" Target="../tags/tag789.xml"/><Relationship Id="rId13" Type="http://schemas.openxmlformats.org/officeDocument/2006/relationships/tags" Target="../tags/tag788.xml"/><Relationship Id="rId12" Type="http://schemas.openxmlformats.org/officeDocument/2006/relationships/tags" Target="../tags/tag787.xml"/><Relationship Id="rId11" Type="http://schemas.openxmlformats.org/officeDocument/2006/relationships/tags" Target="../tags/tag786.xml"/><Relationship Id="rId10" Type="http://schemas.openxmlformats.org/officeDocument/2006/relationships/tags" Target="../tags/tag785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800.xml"/><Relationship Id="rId8" Type="http://schemas.openxmlformats.org/officeDocument/2006/relationships/tags" Target="../tags/tag799.xml"/><Relationship Id="rId7" Type="http://schemas.openxmlformats.org/officeDocument/2006/relationships/tags" Target="../tags/tag798.xml"/><Relationship Id="rId6" Type="http://schemas.openxmlformats.org/officeDocument/2006/relationships/tags" Target="../tags/tag797.xml"/><Relationship Id="rId5" Type="http://schemas.openxmlformats.org/officeDocument/2006/relationships/tags" Target="../tags/tag796.xml"/><Relationship Id="rId4" Type="http://schemas.openxmlformats.org/officeDocument/2006/relationships/tags" Target="../tags/tag795.xml"/><Relationship Id="rId3" Type="http://schemas.openxmlformats.org/officeDocument/2006/relationships/tags" Target="../tags/tag794.xml"/><Relationship Id="rId2" Type="http://schemas.openxmlformats.org/officeDocument/2006/relationships/tags" Target="../tags/tag793.xml"/><Relationship Id="rId15" Type="http://schemas.openxmlformats.org/officeDocument/2006/relationships/tags" Target="../tags/tag806.xml"/><Relationship Id="rId14" Type="http://schemas.openxmlformats.org/officeDocument/2006/relationships/tags" Target="../tags/tag805.xml"/><Relationship Id="rId13" Type="http://schemas.openxmlformats.org/officeDocument/2006/relationships/tags" Target="../tags/tag804.xml"/><Relationship Id="rId12" Type="http://schemas.openxmlformats.org/officeDocument/2006/relationships/tags" Target="../tags/tag803.xml"/><Relationship Id="rId11" Type="http://schemas.openxmlformats.org/officeDocument/2006/relationships/tags" Target="../tags/tag802.xml"/><Relationship Id="rId10" Type="http://schemas.openxmlformats.org/officeDocument/2006/relationships/tags" Target="../tags/tag801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812.xml"/><Relationship Id="rId7" Type="http://schemas.openxmlformats.org/officeDocument/2006/relationships/tags" Target="../tags/tag811.xml"/><Relationship Id="rId6" Type="http://schemas.openxmlformats.org/officeDocument/2006/relationships/tags" Target="../tags/tag810.xml"/><Relationship Id="rId5" Type="http://schemas.openxmlformats.org/officeDocument/2006/relationships/tags" Target="../tags/tag809.xml"/><Relationship Id="rId4" Type="http://schemas.openxmlformats.org/officeDocument/2006/relationships/tags" Target="../tags/tag808.xml"/><Relationship Id="rId3" Type="http://schemas.openxmlformats.org/officeDocument/2006/relationships/image" Target="../media/image2.png"/><Relationship Id="rId2" Type="http://schemas.openxmlformats.org/officeDocument/2006/relationships/tags" Target="../tags/tag807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820.xml"/><Relationship Id="rId8" Type="http://schemas.openxmlformats.org/officeDocument/2006/relationships/tags" Target="../tags/tag819.xml"/><Relationship Id="rId7" Type="http://schemas.openxmlformats.org/officeDocument/2006/relationships/tags" Target="../tags/tag818.xml"/><Relationship Id="rId6" Type="http://schemas.openxmlformats.org/officeDocument/2006/relationships/tags" Target="../tags/tag817.xml"/><Relationship Id="rId5" Type="http://schemas.openxmlformats.org/officeDocument/2006/relationships/tags" Target="../tags/tag816.xml"/><Relationship Id="rId4" Type="http://schemas.openxmlformats.org/officeDocument/2006/relationships/tags" Target="../tags/tag815.xml"/><Relationship Id="rId3" Type="http://schemas.openxmlformats.org/officeDocument/2006/relationships/tags" Target="../tags/tag814.xml"/><Relationship Id="rId2" Type="http://schemas.openxmlformats.org/officeDocument/2006/relationships/tags" Target="../tags/tag813.xml"/><Relationship Id="rId17" Type="http://schemas.openxmlformats.org/officeDocument/2006/relationships/tags" Target="../tags/tag828.xml"/><Relationship Id="rId16" Type="http://schemas.openxmlformats.org/officeDocument/2006/relationships/tags" Target="../tags/tag827.xml"/><Relationship Id="rId15" Type="http://schemas.openxmlformats.org/officeDocument/2006/relationships/tags" Target="../tags/tag826.xml"/><Relationship Id="rId14" Type="http://schemas.openxmlformats.org/officeDocument/2006/relationships/tags" Target="../tags/tag825.xml"/><Relationship Id="rId13" Type="http://schemas.openxmlformats.org/officeDocument/2006/relationships/tags" Target="../tags/tag824.xml"/><Relationship Id="rId12" Type="http://schemas.openxmlformats.org/officeDocument/2006/relationships/tags" Target="../tags/tag823.xml"/><Relationship Id="rId11" Type="http://schemas.openxmlformats.org/officeDocument/2006/relationships/tags" Target="../tags/tag822.xml"/><Relationship Id="rId10" Type="http://schemas.openxmlformats.org/officeDocument/2006/relationships/tags" Target="../tags/tag821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836.xml"/><Relationship Id="rId8" Type="http://schemas.openxmlformats.org/officeDocument/2006/relationships/tags" Target="../tags/tag835.xml"/><Relationship Id="rId7" Type="http://schemas.openxmlformats.org/officeDocument/2006/relationships/tags" Target="../tags/tag834.xml"/><Relationship Id="rId6" Type="http://schemas.openxmlformats.org/officeDocument/2006/relationships/tags" Target="../tags/tag833.xml"/><Relationship Id="rId5" Type="http://schemas.openxmlformats.org/officeDocument/2006/relationships/tags" Target="../tags/tag832.xml"/><Relationship Id="rId4" Type="http://schemas.openxmlformats.org/officeDocument/2006/relationships/tags" Target="../tags/tag831.xml"/><Relationship Id="rId3" Type="http://schemas.openxmlformats.org/officeDocument/2006/relationships/tags" Target="../tags/tag830.xml"/><Relationship Id="rId2" Type="http://schemas.openxmlformats.org/officeDocument/2006/relationships/tags" Target="../tags/tag829.xml"/><Relationship Id="rId18" Type="http://schemas.openxmlformats.org/officeDocument/2006/relationships/tags" Target="../tags/tag845.xml"/><Relationship Id="rId17" Type="http://schemas.openxmlformats.org/officeDocument/2006/relationships/tags" Target="../tags/tag844.xml"/><Relationship Id="rId16" Type="http://schemas.openxmlformats.org/officeDocument/2006/relationships/tags" Target="../tags/tag843.xml"/><Relationship Id="rId15" Type="http://schemas.openxmlformats.org/officeDocument/2006/relationships/tags" Target="../tags/tag842.xml"/><Relationship Id="rId14" Type="http://schemas.openxmlformats.org/officeDocument/2006/relationships/tags" Target="../tags/tag841.xml"/><Relationship Id="rId13" Type="http://schemas.openxmlformats.org/officeDocument/2006/relationships/tags" Target="../tags/tag840.xml"/><Relationship Id="rId12" Type="http://schemas.openxmlformats.org/officeDocument/2006/relationships/tags" Target="../tags/tag839.xml"/><Relationship Id="rId11" Type="http://schemas.openxmlformats.org/officeDocument/2006/relationships/tags" Target="../tags/tag838.xml"/><Relationship Id="rId10" Type="http://schemas.openxmlformats.org/officeDocument/2006/relationships/tags" Target="../tags/tag837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853.xml"/><Relationship Id="rId8" Type="http://schemas.openxmlformats.org/officeDocument/2006/relationships/tags" Target="../tags/tag852.xml"/><Relationship Id="rId7" Type="http://schemas.openxmlformats.org/officeDocument/2006/relationships/tags" Target="../tags/tag851.xml"/><Relationship Id="rId6" Type="http://schemas.openxmlformats.org/officeDocument/2006/relationships/tags" Target="../tags/tag850.xml"/><Relationship Id="rId5" Type="http://schemas.openxmlformats.org/officeDocument/2006/relationships/tags" Target="../tags/tag849.xml"/><Relationship Id="rId4" Type="http://schemas.openxmlformats.org/officeDocument/2006/relationships/tags" Target="../tags/tag848.xml"/><Relationship Id="rId3" Type="http://schemas.openxmlformats.org/officeDocument/2006/relationships/tags" Target="../tags/tag847.xml"/><Relationship Id="rId2" Type="http://schemas.openxmlformats.org/officeDocument/2006/relationships/tags" Target="../tags/tag846.xml"/><Relationship Id="rId18" Type="http://schemas.openxmlformats.org/officeDocument/2006/relationships/tags" Target="../tags/tag862.xml"/><Relationship Id="rId17" Type="http://schemas.openxmlformats.org/officeDocument/2006/relationships/tags" Target="../tags/tag861.xml"/><Relationship Id="rId16" Type="http://schemas.openxmlformats.org/officeDocument/2006/relationships/tags" Target="../tags/tag860.xml"/><Relationship Id="rId15" Type="http://schemas.openxmlformats.org/officeDocument/2006/relationships/tags" Target="../tags/tag859.xml"/><Relationship Id="rId14" Type="http://schemas.openxmlformats.org/officeDocument/2006/relationships/tags" Target="../tags/tag858.xml"/><Relationship Id="rId13" Type="http://schemas.openxmlformats.org/officeDocument/2006/relationships/tags" Target="../tags/tag857.xml"/><Relationship Id="rId12" Type="http://schemas.openxmlformats.org/officeDocument/2006/relationships/tags" Target="../tags/tag856.xml"/><Relationship Id="rId11" Type="http://schemas.openxmlformats.org/officeDocument/2006/relationships/tags" Target="../tags/tag855.xml"/><Relationship Id="rId10" Type="http://schemas.openxmlformats.org/officeDocument/2006/relationships/tags" Target="../tags/tag854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870.xml"/><Relationship Id="rId8" Type="http://schemas.openxmlformats.org/officeDocument/2006/relationships/tags" Target="../tags/tag869.xml"/><Relationship Id="rId7" Type="http://schemas.openxmlformats.org/officeDocument/2006/relationships/tags" Target="../tags/tag868.xml"/><Relationship Id="rId6" Type="http://schemas.openxmlformats.org/officeDocument/2006/relationships/tags" Target="../tags/tag867.xml"/><Relationship Id="rId5" Type="http://schemas.openxmlformats.org/officeDocument/2006/relationships/tags" Target="../tags/tag866.xml"/><Relationship Id="rId4" Type="http://schemas.openxmlformats.org/officeDocument/2006/relationships/tags" Target="../tags/tag865.xml"/><Relationship Id="rId3" Type="http://schemas.openxmlformats.org/officeDocument/2006/relationships/tags" Target="../tags/tag864.xml"/><Relationship Id="rId2" Type="http://schemas.openxmlformats.org/officeDocument/2006/relationships/tags" Target="../tags/tag863.xml"/><Relationship Id="rId18" Type="http://schemas.openxmlformats.org/officeDocument/2006/relationships/tags" Target="../tags/tag879.xml"/><Relationship Id="rId17" Type="http://schemas.openxmlformats.org/officeDocument/2006/relationships/tags" Target="../tags/tag878.xml"/><Relationship Id="rId16" Type="http://schemas.openxmlformats.org/officeDocument/2006/relationships/tags" Target="../tags/tag877.xml"/><Relationship Id="rId15" Type="http://schemas.openxmlformats.org/officeDocument/2006/relationships/tags" Target="../tags/tag876.xml"/><Relationship Id="rId14" Type="http://schemas.openxmlformats.org/officeDocument/2006/relationships/tags" Target="../tags/tag875.xml"/><Relationship Id="rId13" Type="http://schemas.openxmlformats.org/officeDocument/2006/relationships/tags" Target="../tags/tag874.xml"/><Relationship Id="rId12" Type="http://schemas.openxmlformats.org/officeDocument/2006/relationships/tags" Target="../tags/tag873.xml"/><Relationship Id="rId11" Type="http://schemas.openxmlformats.org/officeDocument/2006/relationships/tags" Target="../tags/tag872.xml"/><Relationship Id="rId10" Type="http://schemas.openxmlformats.org/officeDocument/2006/relationships/tags" Target="../tags/tag871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886.xml"/><Relationship Id="rId8" Type="http://schemas.openxmlformats.org/officeDocument/2006/relationships/tags" Target="../tags/tag885.xml"/><Relationship Id="rId7" Type="http://schemas.openxmlformats.org/officeDocument/2006/relationships/tags" Target="../tags/tag884.xml"/><Relationship Id="rId6" Type="http://schemas.openxmlformats.org/officeDocument/2006/relationships/tags" Target="../tags/tag883.xml"/><Relationship Id="rId5" Type="http://schemas.openxmlformats.org/officeDocument/2006/relationships/tags" Target="../tags/tag882.xml"/><Relationship Id="rId4" Type="http://schemas.openxmlformats.org/officeDocument/2006/relationships/image" Target="../media/image2.png"/><Relationship Id="rId3" Type="http://schemas.openxmlformats.org/officeDocument/2006/relationships/tags" Target="../tags/tag881.xml"/><Relationship Id="rId2" Type="http://schemas.openxmlformats.org/officeDocument/2006/relationships/tags" Target="../tags/tag880.xml"/><Relationship Id="rId13" Type="http://schemas.openxmlformats.org/officeDocument/2006/relationships/tags" Target="../tags/tag890.xml"/><Relationship Id="rId12" Type="http://schemas.openxmlformats.org/officeDocument/2006/relationships/tags" Target="../tags/tag889.xml"/><Relationship Id="rId11" Type="http://schemas.openxmlformats.org/officeDocument/2006/relationships/tags" Target="../tags/tag888.xml"/><Relationship Id="rId10" Type="http://schemas.openxmlformats.org/officeDocument/2006/relationships/tags" Target="../tags/tag887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898.xml"/><Relationship Id="rId8" Type="http://schemas.openxmlformats.org/officeDocument/2006/relationships/tags" Target="../tags/tag897.xml"/><Relationship Id="rId7" Type="http://schemas.openxmlformats.org/officeDocument/2006/relationships/tags" Target="../tags/tag896.xml"/><Relationship Id="rId6" Type="http://schemas.openxmlformats.org/officeDocument/2006/relationships/tags" Target="../tags/tag895.xml"/><Relationship Id="rId5" Type="http://schemas.openxmlformats.org/officeDocument/2006/relationships/tags" Target="../tags/tag894.xml"/><Relationship Id="rId4" Type="http://schemas.openxmlformats.org/officeDocument/2006/relationships/tags" Target="../tags/tag893.xml"/><Relationship Id="rId3" Type="http://schemas.openxmlformats.org/officeDocument/2006/relationships/tags" Target="../tags/tag892.xml"/><Relationship Id="rId2" Type="http://schemas.openxmlformats.org/officeDocument/2006/relationships/tags" Target="../tags/tag891.xml"/><Relationship Id="rId17" Type="http://schemas.openxmlformats.org/officeDocument/2006/relationships/tags" Target="../tags/tag906.xml"/><Relationship Id="rId16" Type="http://schemas.openxmlformats.org/officeDocument/2006/relationships/tags" Target="../tags/tag905.xml"/><Relationship Id="rId15" Type="http://schemas.openxmlformats.org/officeDocument/2006/relationships/tags" Target="../tags/tag904.xml"/><Relationship Id="rId14" Type="http://schemas.openxmlformats.org/officeDocument/2006/relationships/tags" Target="../tags/tag903.xml"/><Relationship Id="rId13" Type="http://schemas.openxmlformats.org/officeDocument/2006/relationships/tags" Target="../tags/tag902.xml"/><Relationship Id="rId12" Type="http://schemas.openxmlformats.org/officeDocument/2006/relationships/tags" Target="../tags/tag901.xml"/><Relationship Id="rId11" Type="http://schemas.openxmlformats.org/officeDocument/2006/relationships/tags" Target="../tags/tag900.xml"/><Relationship Id="rId10" Type="http://schemas.openxmlformats.org/officeDocument/2006/relationships/tags" Target="../tags/tag899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2065" y="0"/>
            <a:ext cx="12203430" cy="6874510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 dirty="0">
                  <a:solidFill>
                    <a:schemeClr val="tx1"/>
                  </a:solidFill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0399" y="3368788"/>
            <a:ext cx="6245226" cy="642000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60398" y="2087287"/>
            <a:ext cx="8356090" cy="120032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7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8256760" y="3644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069325" y="2209948"/>
            <a:ext cx="6115246" cy="1219052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1069325" y="3500859"/>
            <a:ext cx="6115246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579742" y="2073991"/>
            <a:ext cx="6531128" cy="1731964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7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3786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100800" tIns="39600" rIns="75600" bIns="39600" anchor="ctr">
            <a:no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100800" tIns="39600" rIns="75600" bIns="39600" anchor="ctr">
            <a:no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893820" cy="3087370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298180" y="3780790"/>
            <a:ext cx="3893820" cy="3087370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2065" y="0"/>
            <a:ext cx="12203430" cy="6874510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0399" y="3368788"/>
            <a:ext cx="6245226" cy="642000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60398" y="2087287"/>
            <a:ext cx="8356090" cy="120032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7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8256760" y="3644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069325" y="2209948"/>
            <a:ext cx="6115246" cy="1219052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1069325" y="3500859"/>
            <a:ext cx="6115246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579742" y="2073991"/>
            <a:ext cx="6531128" cy="1731964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7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3786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100800" tIns="39600" rIns="75600" bIns="39600" anchor="ctr">
            <a:no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100800" tIns="39600" rIns="75600" bIns="39600" anchor="ctr">
            <a:no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893820" cy="3087370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298180" y="3780790"/>
            <a:ext cx="3893820" cy="3087370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2065" y="0"/>
            <a:ext cx="12203430" cy="6874510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0399" y="3368788"/>
            <a:ext cx="6245226" cy="642000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60398" y="2087287"/>
            <a:ext cx="8356090" cy="120032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7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8256760" y="3644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069325" y="2209948"/>
            <a:ext cx="6115246" cy="1219052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1069325" y="3500859"/>
            <a:ext cx="6115246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579742" y="2073991"/>
            <a:ext cx="6531128" cy="1731964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7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3786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100800" tIns="39600" rIns="75600" bIns="39600" anchor="ctr">
            <a:no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100800" tIns="39600" rIns="75600" bIns="39600" anchor="ctr">
            <a:no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893820" cy="3087370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298180" y="3780790"/>
            <a:ext cx="3893820" cy="3087370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2065" y="0"/>
            <a:ext cx="12203430" cy="6874510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0399" y="3368788"/>
            <a:ext cx="6245226" cy="642000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60398" y="2087287"/>
            <a:ext cx="8356090" cy="120032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7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8256760" y="3644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069325" y="2209948"/>
            <a:ext cx="6115246" cy="1219052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1069325" y="3500859"/>
            <a:ext cx="6115246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solidFill>
                  <a:schemeClr val="tx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solidFill>
                  <a:schemeClr val="tx1"/>
                </a:solidFill>
                <a:latin typeface="微软雅黑" panose="020B050302020402020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579742" y="2073991"/>
            <a:ext cx="6531128" cy="1731964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7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3786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100800" tIns="39600" rIns="75600" bIns="39600" anchor="ctr">
            <a:no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100800" tIns="39600" rIns="75600" bIns="39600" anchor="ctr">
            <a:no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893820" cy="3087370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298180" y="3780790"/>
            <a:ext cx="3893820" cy="3087370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2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456.xml"/><Relationship Id="rId23" Type="http://schemas.openxmlformats.org/officeDocument/2006/relationships/tags" Target="../tags/tag455.xml"/><Relationship Id="rId22" Type="http://schemas.openxmlformats.org/officeDocument/2006/relationships/tags" Target="../tags/tag454.xml"/><Relationship Id="rId21" Type="http://schemas.openxmlformats.org/officeDocument/2006/relationships/tags" Target="../tags/tag453.xml"/><Relationship Id="rId20" Type="http://schemas.openxmlformats.org/officeDocument/2006/relationships/tags" Target="../tags/tag452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451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5" Type="http://schemas.openxmlformats.org/officeDocument/2006/relationships/theme" Target="../theme/theme4.xml"/><Relationship Id="rId24" Type="http://schemas.openxmlformats.org/officeDocument/2006/relationships/tags" Target="../tags/tag684.xml"/><Relationship Id="rId23" Type="http://schemas.openxmlformats.org/officeDocument/2006/relationships/tags" Target="../tags/tag683.xml"/><Relationship Id="rId22" Type="http://schemas.openxmlformats.org/officeDocument/2006/relationships/tags" Target="../tags/tag682.xml"/><Relationship Id="rId21" Type="http://schemas.openxmlformats.org/officeDocument/2006/relationships/tags" Target="../tags/tag681.xml"/><Relationship Id="rId20" Type="http://schemas.openxmlformats.org/officeDocument/2006/relationships/tags" Target="../tags/tag680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679.xml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5" Type="http://schemas.openxmlformats.org/officeDocument/2006/relationships/theme" Target="../theme/theme5.xml"/><Relationship Id="rId24" Type="http://schemas.openxmlformats.org/officeDocument/2006/relationships/tags" Target="../tags/tag912.xml"/><Relationship Id="rId23" Type="http://schemas.openxmlformats.org/officeDocument/2006/relationships/tags" Target="../tags/tag911.xml"/><Relationship Id="rId22" Type="http://schemas.openxmlformats.org/officeDocument/2006/relationships/tags" Target="../tags/tag910.xml"/><Relationship Id="rId21" Type="http://schemas.openxmlformats.org/officeDocument/2006/relationships/tags" Target="../tags/tag909.xml"/><Relationship Id="rId20" Type="http://schemas.openxmlformats.org/officeDocument/2006/relationships/tags" Target="../tags/tag908.xml"/><Relationship Id="rId2" Type="http://schemas.openxmlformats.org/officeDocument/2006/relationships/slideLayout" Target="../slideLayouts/slideLayout67.xml"/><Relationship Id="rId19" Type="http://schemas.openxmlformats.org/officeDocument/2006/relationships/tags" Target="../tags/tag907.xml"/><Relationship Id="rId18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3294E-4137-4133-B373-C96652FD03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8D2E3-26E2-4B7C-9771-1F65553523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915.xml"/><Relationship Id="rId2" Type="http://schemas.openxmlformats.org/officeDocument/2006/relationships/tags" Target="../tags/tag914.xml"/><Relationship Id="rId1" Type="http://schemas.openxmlformats.org/officeDocument/2006/relationships/tags" Target="../tags/tag91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977.xml"/><Relationship Id="rId5" Type="http://schemas.openxmlformats.org/officeDocument/2006/relationships/tags" Target="../tags/tag976.xml"/><Relationship Id="rId4" Type="http://schemas.openxmlformats.org/officeDocument/2006/relationships/tags" Target="../tags/tag975.xml"/><Relationship Id="rId3" Type="http://schemas.openxmlformats.org/officeDocument/2006/relationships/tags" Target="../tags/tag974.xml"/><Relationship Id="rId2" Type="http://schemas.openxmlformats.org/officeDocument/2006/relationships/image" Target="../media/image2.png"/><Relationship Id="rId1" Type="http://schemas.openxmlformats.org/officeDocument/2006/relationships/tags" Target="../tags/tag973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982.xml"/><Relationship Id="rId5" Type="http://schemas.openxmlformats.org/officeDocument/2006/relationships/tags" Target="../tags/tag981.xml"/><Relationship Id="rId4" Type="http://schemas.openxmlformats.org/officeDocument/2006/relationships/tags" Target="../tags/tag980.xml"/><Relationship Id="rId3" Type="http://schemas.openxmlformats.org/officeDocument/2006/relationships/tags" Target="../tags/tag979.xml"/><Relationship Id="rId2" Type="http://schemas.openxmlformats.org/officeDocument/2006/relationships/image" Target="../media/image2.png"/><Relationship Id="rId1" Type="http://schemas.openxmlformats.org/officeDocument/2006/relationships/tags" Target="../tags/tag97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987.xml"/><Relationship Id="rId6" Type="http://schemas.openxmlformats.org/officeDocument/2006/relationships/image" Target="../media/image22.png"/><Relationship Id="rId5" Type="http://schemas.openxmlformats.org/officeDocument/2006/relationships/tags" Target="../tags/tag986.xml"/><Relationship Id="rId4" Type="http://schemas.openxmlformats.org/officeDocument/2006/relationships/tags" Target="../tags/tag985.xml"/><Relationship Id="rId3" Type="http://schemas.openxmlformats.org/officeDocument/2006/relationships/tags" Target="../tags/tag984.xml"/><Relationship Id="rId2" Type="http://schemas.openxmlformats.org/officeDocument/2006/relationships/image" Target="../media/image2.png"/><Relationship Id="rId1" Type="http://schemas.openxmlformats.org/officeDocument/2006/relationships/tags" Target="../tags/tag98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99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tags" Target="../tags/tag991.xml"/><Relationship Id="rId4" Type="http://schemas.openxmlformats.org/officeDocument/2006/relationships/tags" Target="../tags/tag990.xml"/><Relationship Id="rId3" Type="http://schemas.openxmlformats.org/officeDocument/2006/relationships/tags" Target="../tags/tag989.xml"/><Relationship Id="rId2" Type="http://schemas.openxmlformats.org/officeDocument/2006/relationships/image" Target="../media/image2.png"/><Relationship Id="rId1" Type="http://schemas.openxmlformats.org/officeDocument/2006/relationships/tags" Target="../tags/tag98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997.xml"/><Relationship Id="rId6" Type="http://schemas.openxmlformats.org/officeDocument/2006/relationships/image" Target="../media/image25.png"/><Relationship Id="rId5" Type="http://schemas.openxmlformats.org/officeDocument/2006/relationships/tags" Target="../tags/tag996.xml"/><Relationship Id="rId4" Type="http://schemas.openxmlformats.org/officeDocument/2006/relationships/tags" Target="../tags/tag995.xml"/><Relationship Id="rId3" Type="http://schemas.openxmlformats.org/officeDocument/2006/relationships/tags" Target="../tags/tag994.xml"/><Relationship Id="rId2" Type="http://schemas.openxmlformats.org/officeDocument/2006/relationships/image" Target="../media/image2.png"/><Relationship Id="rId1" Type="http://schemas.openxmlformats.org/officeDocument/2006/relationships/tags" Target="../tags/tag99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02.xml"/><Relationship Id="rId6" Type="http://schemas.openxmlformats.org/officeDocument/2006/relationships/image" Target="../media/image26.png"/><Relationship Id="rId5" Type="http://schemas.openxmlformats.org/officeDocument/2006/relationships/tags" Target="../tags/tag1001.xml"/><Relationship Id="rId4" Type="http://schemas.openxmlformats.org/officeDocument/2006/relationships/tags" Target="../tags/tag1000.xml"/><Relationship Id="rId3" Type="http://schemas.openxmlformats.org/officeDocument/2006/relationships/tags" Target="../tags/tag999.xml"/><Relationship Id="rId2" Type="http://schemas.openxmlformats.org/officeDocument/2006/relationships/image" Target="../media/image2.png"/><Relationship Id="rId1" Type="http://schemas.openxmlformats.org/officeDocument/2006/relationships/tags" Target="../tags/tag99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07.xml"/><Relationship Id="rId6" Type="http://schemas.openxmlformats.org/officeDocument/2006/relationships/image" Target="../media/image27.png"/><Relationship Id="rId5" Type="http://schemas.openxmlformats.org/officeDocument/2006/relationships/tags" Target="../tags/tag1006.xml"/><Relationship Id="rId4" Type="http://schemas.openxmlformats.org/officeDocument/2006/relationships/tags" Target="../tags/tag1005.xml"/><Relationship Id="rId3" Type="http://schemas.openxmlformats.org/officeDocument/2006/relationships/tags" Target="../tags/tag1004.xml"/><Relationship Id="rId2" Type="http://schemas.openxmlformats.org/officeDocument/2006/relationships/image" Target="../media/image2.png"/><Relationship Id="rId1" Type="http://schemas.openxmlformats.org/officeDocument/2006/relationships/tags" Target="../tags/tag100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12.xml"/><Relationship Id="rId6" Type="http://schemas.openxmlformats.org/officeDocument/2006/relationships/image" Target="../media/image28.png"/><Relationship Id="rId5" Type="http://schemas.openxmlformats.org/officeDocument/2006/relationships/tags" Target="../tags/tag1011.xml"/><Relationship Id="rId4" Type="http://schemas.openxmlformats.org/officeDocument/2006/relationships/tags" Target="../tags/tag1010.xml"/><Relationship Id="rId3" Type="http://schemas.openxmlformats.org/officeDocument/2006/relationships/tags" Target="../tags/tag1009.xml"/><Relationship Id="rId2" Type="http://schemas.openxmlformats.org/officeDocument/2006/relationships/image" Target="../media/image2.png"/><Relationship Id="rId1" Type="http://schemas.openxmlformats.org/officeDocument/2006/relationships/tags" Target="../tags/tag100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17.xml"/><Relationship Id="rId6" Type="http://schemas.openxmlformats.org/officeDocument/2006/relationships/image" Target="../media/image29.png"/><Relationship Id="rId5" Type="http://schemas.openxmlformats.org/officeDocument/2006/relationships/tags" Target="../tags/tag1016.xml"/><Relationship Id="rId4" Type="http://schemas.openxmlformats.org/officeDocument/2006/relationships/tags" Target="../tags/tag1015.xml"/><Relationship Id="rId3" Type="http://schemas.openxmlformats.org/officeDocument/2006/relationships/tags" Target="../tags/tag1014.xml"/><Relationship Id="rId2" Type="http://schemas.openxmlformats.org/officeDocument/2006/relationships/image" Target="../media/image2.png"/><Relationship Id="rId1" Type="http://schemas.openxmlformats.org/officeDocument/2006/relationships/tags" Target="../tags/tag10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22.xml"/><Relationship Id="rId6" Type="http://schemas.openxmlformats.org/officeDocument/2006/relationships/image" Target="../media/image30.png"/><Relationship Id="rId5" Type="http://schemas.openxmlformats.org/officeDocument/2006/relationships/tags" Target="../tags/tag1021.xml"/><Relationship Id="rId4" Type="http://schemas.openxmlformats.org/officeDocument/2006/relationships/tags" Target="../tags/tag1020.xml"/><Relationship Id="rId3" Type="http://schemas.openxmlformats.org/officeDocument/2006/relationships/tags" Target="../tags/tag1019.xml"/><Relationship Id="rId2" Type="http://schemas.openxmlformats.org/officeDocument/2006/relationships/image" Target="../media/image2.png"/><Relationship Id="rId1" Type="http://schemas.openxmlformats.org/officeDocument/2006/relationships/tags" Target="../tags/tag101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24.xml"/><Relationship Id="rId8" Type="http://schemas.openxmlformats.org/officeDocument/2006/relationships/tags" Target="../tags/tag923.xml"/><Relationship Id="rId7" Type="http://schemas.openxmlformats.org/officeDocument/2006/relationships/tags" Target="../tags/tag922.xml"/><Relationship Id="rId6" Type="http://schemas.openxmlformats.org/officeDocument/2006/relationships/tags" Target="../tags/tag921.xml"/><Relationship Id="rId5" Type="http://schemas.openxmlformats.org/officeDocument/2006/relationships/tags" Target="../tags/tag920.xml"/><Relationship Id="rId4" Type="http://schemas.openxmlformats.org/officeDocument/2006/relationships/tags" Target="../tags/tag919.xml"/><Relationship Id="rId3" Type="http://schemas.openxmlformats.org/officeDocument/2006/relationships/tags" Target="../tags/tag918.xml"/><Relationship Id="rId24" Type="http://schemas.openxmlformats.org/officeDocument/2006/relationships/slideLayout" Target="../slideLayouts/slideLayout35.xml"/><Relationship Id="rId23" Type="http://schemas.openxmlformats.org/officeDocument/2006/relationships/tags" Target="../tags/tag938.xml"/><Relationship Id="rId22" Type="http://schemas.openxmlformats.org/officeDocument/2006/relationships/tags" Target="../tags/tag937.xml"/><Relationship Id="rId21" Type="http://schemas.openxmlformats.org/officeDocument/2006/relationships/tags" Target="../tags/tag936.xml"/><Relationship Id="rId20" Type="http://schemas.openxmlformats.org/officeDocument/2006/relationships/tags" Target="../tags/tag935.xml"/><Relationship Id="rId2" Type="http://schemas.openxmlformats.org/officeDocument/2006/relationships/tags" Target="../tags/tag917.xml"/><Relationship Id="rId19" Type="http://schemas.openxmlformats.org/officeDocument/2006/relationships/tags" Target="../tags/tag934.xml"/><Relationship Id="rId18" Type="http://schemas.openxmlformats.org/officeDocument/2006/relationships/tags" Target="../tags/tag933.xml"/><Relationship Id="rId17" Type="http://schemas.openxmlformats.org/officeDocument/2006/relationships/tags" Target="../tags/tag932.xml"/><Relationship Id="rId16" Type="http://schemas.openxmlformats.org/officeDocument/2006/relationships/tags" Target="../tags/tag931.xml"/><Relationship Id="rId15" Type="http://schemas.openxmlformats.org/officeDocument/2006/relationships/tags" Target="../tags/tag930.xml"/><Relationship Id="rId14" Type="http://schemas.openxmlformats.org/officeDocument/2006/relationships/tags" Target="../tags/tag929.xml"/><Relationship Id="rId13" Type="http://schemas.openxmlformats.org/officeDocument/2006/relationships/tags" Target="../tags/tag928.xml"/><Relationship Id="rId12" Type="http://schemas.openxmlformats.org/officeDocument/2006/relationships/tags" Target="../tags/tag927.xml"/><Relationship Id="rId11" Type="http://schemas.openxmlformats.org/officeDocument/2006/relationships/tags" Target="../tags/tag926.xml"/><Relationship Id="rId10" Type="http://schemas.openxmlformats.org/officeDocument/2006/relationships/tags" Target="../tags/tag925.xml"/><Relationship Id="rId1" Type="http://schemas.openxmlformats.org/officeDocument/2006/relationships/tags" Target="../tags/tag916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027.xml"/><Relationship Id="rId5" Type="http://schemas.openxmlformats.org/officeDocument/2006/relationships/tags" Target="../tags/tag1026.xml"/><Relationship Id="rId4" Type="http://schemas.openxmlformats.org/officeDocument/2006/relationships/tags" Target="../tags/tag1025.xml"/><Relationship Id="rId3" Type="http://schemas.openxmlformats.org/officeDocument/2006/relationships/tags" Target="../tags/tag1024.xml"/><Relationship Id="rId2" Type="http://schemas.openxmlformats.org/officeDocument/2006/relationships/image" Target="../media/image2.png"/><Relationship Id="rId1" Type="http://schemas.openxmlformats.org/officeDocument/2006/relationships/tags" Target="../tags/tag102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032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tags" Target="../tags/tag1031.xml"/><Relationship Id="rId4" Type="http://schemas.openxmlformats.org/officeDocument/2006/relationships/tags" Target="../tags/tag1030.xml"/><Relationship Id="rId3" Type="http://schemas.openxmlformats.org/officeDocument/2006/relationships/tags" Target="../tags/tag1029.xml"/><Relationship Id="rId2" Type="http://schemas.openxmlformats.org/officeDocument/2006/relationships/image" Target="../media/image2.png"/><Relationship Id="rId1" Type="http://schemas.openxmlformats.org/officeDocument/2006/relationships/tags" Target="../tags/tag102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037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tags" Target="../tags/tag1036.xml"/><Relationship Id="rId4" Type="http://schemas.openxmlformats.org/officeDocument/2006/relationships/tags" Target="../tags/tag1035.xml"/><Relationship Id="rId3" Type="http://schemas.openxmlformats.org/officeDocument/2006/relationships/tags" Target="../tags/tag1034.xml"/><Relationship Id="rId2" Type="http://schemas.openxmlformats.org/officeDocument/2006/relationships/image" Target="../media/image2.png"/><Relationship Id="rId1" Type="http://schemas.openxmlformats.org/officeDocument/2006/relationships/tags" Target="../tags/tag103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042.xml"/><Relationship Id="rId7" Type="http://schemas.openxmlformats.org/officeDocument/2006/relationships/image" Target="../media/image36.jpeg"/><Relationship Id="rId6" Type="http://schemas.openxmlformats.org/officeDocument/2006/relationships/image" Target="../media/image35.jpeg"/><Relationship Id="rId5" Type="http://schemas.openxmlformats.org/officeDocument/2006/relationships/tags" Target="../tags/tag1041.xml"/><Relationship Id="rId4" Type="http://schemas.openxmlformats.org/officeDocument/2006/relationships/tags" Target="../tags/tag1040.xml"/><Relationship Id="rId3" Type="http://schemas.openxmlformats.org/officeDocument/2006/relationships/tags" Target="../tags/tag1039.xml"/><Relationship Id="rId2" Type="http://schemas.openxmlformats.org/officeDocument/2006/relationships/image" Target="../media/image2.png"/><Relationship Id="rId1" Type="http://schemas.openxmlformats.org/officeDocument/2006/relationships/tags" Target="../tags/tag103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047.xml"/><Relationship Id="rId7" Type="http://schemas.openxmlformats.org/officeDocument/2006/relationships/image" Target="../media/image38.jpeg"/><Relationship Id="rId6" Type="http://schemas.openxmlformats.org/officeDocument/2006/relationships/image" Target="../media/image37.jpeg"/><Relationship Id="rId5" Type="http://schemas.openxmlformats.org/officeDocument/2006/relationships/tags" Target="../tags/tag1046.xml"/><Relationship Id="rId4" Type="http://schemas.openxmlformats.org/officeDocument/2006/relationships/tags" Target="../tags/tag1045.xml"/><Relationship Id="rId3" Type="http://schemas.openxmlformats.org/officeDocument/2006/relationships/tags" Target="../tags/tag1044.xml"/><Relationship Id="rId2" Type="http://schemas.openxmlformats.org/officeDocument/2006/relationships/image" Target="../media/image2.png"/><Relationship Id="rId1" Type="http://schemas.openxmlformats.org/officeDocument/2006/relationships/tags" Target="../tags/tag104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52.xml"/><Relationship Id="rId6" Type="http://schemas.openxmlformats.org/officeDocument/2006/relationships/image" Target="../media/image39.jpeg"/><Relationship Id="rId5" Type="http://schemas.openxmlformats.org/officeDocument/2006/relationships/tags" Target="../tags/tag1051.xml"/><Relationship Id="rId4" Type="http://schemas.openxmlformats.org/officeDocument/2006/relationships/tags" Target="../tags/tag1050.xml"/><Relationship Id="rId3" Type="http://schemas.openxmlformats.org/officeDocument/2006/relationships/tags" Target="../tags/tag1049.xml"/><Relationship Id="rId2" Type="http://schemas.openxmlformats.org/officeDocument/2006/relationships/image" Target="../media/image2.png"/><Relationship Id="rId1" Type="http://schemas.openxmlformats.org/officeDocument/2006/relationships/tags" Target="../tags/tag104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tags" Target="../tags/tag1056.xml"/><Relationship Id="rId4" Type="http://schemas.openxmlformats.org/officeDocument/2006/relationships/tags" Target="../tags/tag1055.xml"/><Relationship Id="rId3" Type="http://schemas.openxmlformats.org/officeDocument/2006/relationships/tags" Target="../tags/tag1054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057.xml"/><Relationship Id="rId1" Type="http://schemas.openxmlformats.org/officeDocument/2006/relationships/tags" Target="../tags/tag105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62.xml"/><Relationship Id="rId6" Type="http://schemas.openxmlformats.org/officeDocument/2006/relationships/image" Target="../media/image44.png"/><Relationship Id="rId5" Type="http://schemas.openxmlformats.org/officeDocument/2006/relationships/tags" Target="../tags/tag1061.xml"/><Relationship Id="rId4" Type="http://schemas.openxmlformats.org/officeDocument/2006/relationships/tags" Target="../tags/tag1060.xml"/><Relationship Id="rId3" Type="http://schemas.openxmlformats.org/officeDocument/2006/relationships/tags" Target="../tags/tag1059.xml"/><Relationship Id="rId2" Type="http://schemas.openxmlformats.org/officeDocument/2006/relationships/image" Target="../media/image2.png"/><Relationship Id="rId1" Type="http://schemas.openxmlformats.org/officeDocument/2006/relationships/tags" Target="../tags/tag105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67.xml"/><Relationship Id="rId6" Type="http://schemas.openxmlformats.org/officeDocument/2006/relationships/image" Target="../media/image45.png"/><Relationship Id="rId5" Type="http://schemas.openxmlformats.org/officeDocument/2006/relationships/tags" Target="../tags/tag1066.xml"/><Relationship Id="rId4" Type="http://schemas.openxmlformats.org/officeDocument/2006/relationships/tags" Target="../tags/tag1065.xml"/><Relationship Id="rId3" Type="http://schemas.openxmlformats.org/officeDocument/2006/relationships/tags" Target="../tags/tag1064.xml"/><Relationship Id="rId2" Type="http://schemas.openxmlformats.org/officeDocument/2006/relationships/image" Target="../media/image2.png"/><Relationship Id="rId1" Type="http://schemas.openxmlformats.org/officeDocument/2006/relationships/tags" Target="../tags/tag106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072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tags" Target="../tags/tag1071.xml"/><Relationship Id="rId4" Type="http://schemas.openxmlformats.org/officeDocument/2006/relationships/tags" Target="../tags/tag1070.xml"/><Relationship Id="rId3" Type="http://schemas.openxmlformats.org/officeDocument/2006/relationships/tags" Target="../tags/tag1069.xml"/><Relationship Id="rId2" Type="http://schemas.openxmlformats.org/officeDocument/2006/relationships/image" Target="../media/image2.png"/><Relationship Id="rId1" Type="http://schemas.openxmlformats.org/officeDocument/2006/relationships/tags" Target="../tags/tag106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44.xml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tags" Target="../tags/tag943.xml"/><Relationship Id="rId5" Type="http://schemas.openxmlformats.org/officeDocument/2006/relationships/tags" Target="../tags/tag942.xml"/><Relationship Id="rId4" Type="http://schemas.openxmlformats.org/officeDocument/2006/relationships/tags" Target="../tags/tag941.xml"/><Relationship Id="rId3" Type="http://schemas.openxmlformats.org/officeDocument/2006/relationships/tags" Target="../tags/tag940.xml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54.xml"/><Relationship Id="rId1" Type="http://schemas.openxmlformats.org/officeDocument/2006/relationships/tags" Target="../tags/tag93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77.xml"/><Relationship Id="rId6" Type="http://schemas.openxmlformats.org/officeDocument/2006/relationships/image" Target="../media/image48.png"/><Relationship Id="rId5" Type="http://schemas.openxmlformats.org/officeDocument/2006/relationships/tags" Target="../tags/tag1076.xml"/><Relationship Id="rId4" Type="http://schemas.openxmlformats.org/officeDocument/2006/relationships/tags" Target="../tags/tag1075.xml"/><Relationship Id="rId3" Type="http://schemas.openxmlformats.org/officeDocument/2006/relationships/tags" Target="../tags/tag1074.xml"/><Relationship Id="rId2" Type="http://schemas.openxmlformats.org/officeDocument/2006/relationships/image" Target="../media/image2.png"/><Relationship Id="rId1" Type="http://schemas.openxmlformats.org/officeDocument/2006/relationships/tags" Target="../tags/tag107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82.xml"/><Relationship Id="rId6" Type="http://schemas.openxmlformats.org/officeDocument/2006/relationships/image" Target="../media/image43.png"/><Relationship Id="rId5" Type="http://schemas.openxmlformats.org/officeDocument/2006/relationships/tags" Target="../tags/tag1081.xml"/><Relationship Id="rId4" Type="http://schemas.openxmlformats.org/officeDocument/2006/relationships/tags" Target="../tags/tag1080.xml"/><Relationship Id="rId3" Type="http://schemas.openxmlformats.org/officeDocument/2006/relationships/tags" Target="../tags/tag1079.xml"/><Relationship Id="rId2" Type="http://schemas.openxmlformats.org/officeDocument/2006/relationships/image" Target="../media/image2.png"/><Relationship Id="rId1" Type="http://schemas.openxmlformats.org/officeDocument/2006/relationships/tags" Target="../tags/tag1078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6.xml"/><Relationship Id="rId2" Type="http://schemas.openxmlformats.org/officeDocument/2006/relationships/tags" Target="../tags/tag1084.xml"/><Relationship Id="rId1" Type="http://schemas.openxmlformats.org/officeDocument/2006/relationships/tags" Target="../tags/tag108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949.xml"/><Relationship Id="rId7" Type="http://schemas.openxmlformats.org/officeDocument/2006/relationships/image" Target="../media/image6.png"/><Relationship Id="rId6" Type="http://schemas.openxmlformats.org/officeDocument/2006/relationships/tags" Target="../tags/tag948.xml"/><Relationship Id="rId5" Type="http://schemas.openxmlformats.org/officeDocument/2006/relationships/tags" Target="../tags/tag947.xml"/><Relationship Id="rId4" Type="http://schemas.openxmlformats.org/officeDocument/2006/relationships/tags" Target="../tags/tag946.xml"/><Relationship Id="rId3" Type="http://schemas.openxmlformats.org/officeDocument/2006/relationships/image" Target="../media/image2.png"/><Relationship Id="rId2" Type="http://schemas.openxmlformats.org/officeDocument/2006/relationships/tags" Target="../tags/tag94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53.xml"/><Relationship Id="rId3" Type="http://schemas.openxmlformats.org/officeDocument/2006/relationships/tags" Target="../tags/tag952.xml"/><Relationship Id="rId2" Type="http://schemas.openxmlformats.org/officeDocument/2006/relationships/tags" Target="../tags/tag951.xml"/><Relationship Id="rId1" Type="http://schemas.openxmlformats.org/officeDocument/2006/relationships/tags" Target="../tags/tag95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tags" Target="../tags/tag956.xml"/><Relationship Id="rId2" Type="http://schemas.openxmlformats.org/officeDocument/2006/relationships/tags" Target="../tags/tag955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957.xml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tags" Target="../tags/tag95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7" Type="http://schemas.openxmlformats.org/officeDocument/2006/relationships/tags" Target="../tags/tag962.xml"/><Relationship Id="rId6" Type="http://schemas.openxmlformats.org/officeDocument/2006/relationships/image" Target="../media/image17.png"/><Relationship Id="rId5" Type="http://schemas.openxmlformats.org/officeDocument/2006/relationships/tags" Target="../tags/tag961.xml"/><Relationship Id="rId4" Type="http://schemas.openxmlformats.org/officeDocument/2006/relationships/tags" Target="../tags/tag960.xml"/><Relationship Id="rId3" Type="http://schemas.openxmlformats.org/officeDocument/2006/relationships/tags" Target="../tags/tag959.xml"/><Relationship Id="rId2" Type="http://schemas.openxmlformats.org/officeDocument/2006/relationships/image" Target="../media/image2.png"/><Relationship Id="rId1" Type="http://schemas.openxmlformats.org/officeDocument/2006/relationships/tags" Target="../tags/tag95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96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tags" Target="../tags/tag966.xml"/><Relationship Id="rId4" Type="http://schemas.openxmlformats.org/officeDocument/2006/relationships/tags" Target="../tags/tag965.xml"/><Relationship Id="rId3" Type="http://schemas.openxmlformats.org/officeDocument/2006/relationships/tags" Target="../tags/tag964.xm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2.xml"/><Relationship Id="rId1" Type="http://schemas.openxmlformats.org/officeDocument/2006/relationships/tags" Target="../tags/tag96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97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971.xml"/><Relationship Id="rId4" Type="http://schemas.openxmlformats.org/officeDocument/2006/relationships/tags" Target="../tags/tag970.xml"/><Relationship Id="rId3" Type="http://schemas.openxmlformats.org/officeDocument/2006/relationships/tags" Target="../tags/tag969.xm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9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814704" y="4159363"/>
            <a:ext cx="6245226" cy="642000"/>
          </a:xfrm>
        </p:spPr>
        <p:txBody>
          <a:bodyPr>
            <a:normAutofit fontScale="60000"/>
          </a:bodyPr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张荣杰   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sym typeface="+mn-ea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2021/09/</a:t>
            </a:r>
            <a:r>
              <a:rPr lang="en-US" altLang="zh-CN" sz="24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2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7200" dirty="0">
                <a:solidFill>
                  <a:schemeClr val="accent1"/>
                </a:solidFill>
                <a:sym typeface="+mn-lt"/>
              </a:rPr>
              <a:t>软件架构设计经验谈</a:t>
            </a:r>
            <a:endParaRPr lang="zh-CN" altLang="en-US" sz="7200" dirty="0">
              <a:solidFill>
                <a:schemeClr val="accent1"/>
              </a:solidFill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" name="圆角矩形 20"/>
          <p:cNvSpPr/>
          <p:nvPr/>
        </p:nvSpPr>
        <p:spPr>
          <a:xfrm>
            <a:off x="1276350" y="2964180"/>
            <a:ext cx="4505325" cy="1781175"/>
          </a:xfrm>
          <a:prstGeom prst="roundRect">
            <a:avLst/>
          </a:prstGeom>
          <a:ln>
            <a:solidFill>
              <a:srgbClr val="F7434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188720" y="5810250"/>
            <a:ext cx="4581525" cy="12192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软件架构设计：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轴扩展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612265" y="1056005"/>
            <a:ext cx="3905250" cy="7239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Rqeuest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1612265" y="2080260"/>
            <a:ext cx="3905250" cy="723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Nginx/upstream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1612265" y="3104515"/>
            <a:ext cx="847725" cy="1561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应用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2899410" y="3104515"/>
            <a:ext cx="847725" cy="1561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应用</a:t>
            </a:r>
            <a:r>
              <a:rPr lang="en-US" altLang="zh-CN">
                <a:sym typeface="+mn-ea"/>
              </a:rPr>
              <a:t>1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584065" y="3104515"/>
            <a:ext cx="847725" cy="1561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应用</a:t>
            </a:r>
            <a:endParaRPr lang="zh-CN" altLang="en-US">
              <a:sym typeface="+mn-ea"/>
            </a:endParaRPr>
          </a:p>
          <a:p>
            <a:pPr algn="ctr"/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1526540" y="4876165"/>
            <a:ext cx="3905250" cy="7239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DAO/</a:t>
            </a:r>
            <a:r>
              <a:rPr lang="zh-CN" altLang="en-US"/>
              <a:t>数据路由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811270" y="4181475"/>
            <a:ext cx="708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。。。</a:t>
            </a:r>
            <a:endParaRPr lang="zh-CN" altLang="en-US"/>
          </a:p>
        </p:txBody>
      </p:sp>
      <p:sp>
        <p:nvSpPr>
          <p:cNvPr id="17" name="圆柱形 16"/>
          <p:cNvSpPr/>
          <p:nvPr/>
        </p:nvSpPr>
        <p:spPr>
          <a:xfrm>
            <a:off x="1612265" y="5926455"/>
            <a:ext cx="647700" cy="8191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Mater</a:t>
            </a:r>
            <a:endParaRPr lang="en-US" altLang="zh-CN" sz="1200"/>
          </a:p>
        </p:txBody>
      </p:sp>
      <p:sp>
        <p:nvSpPr>
          <p:cNvPr id="18" name="圆柱形 17"/>
          <p:cNvSpPr/>
          <p:nvPr/>
        </p:nvSpPr>
        <p:spPr>
          <a:xfrm>
            <a:off x="3032760" y="5926455"/>
            <a:ext cx="647700" cy="8191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Slave</a:t>
            </a:r>
            <a:endParaRPr lang="en-US" altLang="zh-CN" sz="1200"/>
          </a:p>
        </p:txBody>
      </p:sp>
      <p:sp>
        <p:nvSpPr>
          <p:cNvPr id="19" name="圆柱形 18"/>
          <p:cNvSpPr/>
          <p:nvPr/>
        </p:nvSpPr>
        <p:spPr>
          <a:xfrm>
            <a:off x="4523105" y="5926455"/>
            <a:ext cx="647700" cy="8191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ym typeface="+mn-ea"/>
              </a:rPr>
              <a:t>Slave</a:t>
            </a:r>
            <a:endParaRPr lang="en-US" altLang="zh-CN" sz="1200"/>
          </a:p>
        </p:txBody>
      </p:sp>
      <p:sp>
        <p:nvSpPr>
          <p:cNvPr id="22" name="上下箭头 21"/>
          <p:cNvSpPr/>
          <p:nvPr/>
        </p:nvSpPr>
        <p:spPr>
          <a:xfrm>
            <a:off x="3326765" y="1597025"/>
            <a:ext cx="353695" cy="628650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上下箭头 22"/>
          <p:cNvSpPr/>
          <p:nvPr/>
        </p:nvSpPr>
        <p:spPr>
          <a:xfrm>
            <a:off x="3321050" y="2553335"/>
            <a:ext cx="353695" cy="628650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上下箭头 23"/>
          <p:cNvSpPr/>
          <p:nvPr/>
        </p:nvSpPr>
        <p:spPr>
          <a:xfrm>
            <a:off x="3270885" y="4413885"/>
            <a:ext cx="353695" cy="628650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上下箭头 24"/>
          <p:cNvSpPr/>
          <p:nvPr/>
        </p:nvSpPr>
        <p:spPr>
          <a:xfrm>
            <a:off x="3270885" y="5391785"/>
            <a:ext cx="353695" cy="628650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696075" y="1779905"/>
            <a:ext cx="4890770" cy="46615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技术要点：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单体应用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单机</a:t>
            </a:r>
            <a:r>
              <a:rPr lang="en-US" altLang="zh-CN"/>
              <a:t>QPS</a:t>
            </a:r>
            <a:r>
              <a:rPr lang="zh-CN" altLang="en-US"/>
              <a:t>要求：</a:t>
            </a:r>
            <a:r>
              <a:rPr lang="en-US" altLang="zh-CN"/>
              <a:t>1000-2000</a:t>
            </a:r>
            <a:r>
              <a:rPr lang="zh-CN" altLang="en-US"/>
              <a:t>，参考值：</a:t>
            </a:r>
            <a:r>
              <a:rPr lang="en-US" altLang="zh-CN"/>
              <a:t>1500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水平扩展</a:t>
            </a:r>
            <a:r>
              <a:rPr lang="en-US" altLang="zh-CN"/>
              <a:t>10</a:t>
            </a:r>
            <a:r>
              <a:rPr lang="zh-CN" altLang="en-US"/>
              <a:t>个应用之内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4. 100w</a:t>
            </a:r>
            <a:r>
              <a:rPr lang="zh-CN" altLang="en-US"/>
              <a:t>日活以内基本都可以适用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主要技术组件：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1. nginx</a:t>
            </a:r>
            <a:r>
              <a:rPr lang="zh-CN" altLang="en-US"/>
              <a:t>反向代理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2. CDN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数据库读写分离，一主多从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4. </a:t>
            </a:r>
            <a:r>
              <a:rPr lang="zh-CN" altLang="en-US"/>
              <a:t>日志聚合</a:t>
            </a:r>
            <a:r>
              <a:rPr lang="en-US" altLang="zh-CN"/>
              <a:t>(ES)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软件架构设计：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轴扩展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1025" y="989965"/>
            <a:ext cx="6726555" cy="6047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内容：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</a:rPr>
              <a:t> </a:t>
            </a:r>
            <a:r>
              <a:rPr lang="en-US" altLang="zh-CN" b="1">
                <a:solidFill>
                  <a:srgbClr val="FF0000"/>
                </a:solidFill>
              </a:rPr>
              <a:t>     </a:t>
            </a:r>
            <a:r>
              <a:rPr lang="zh-CN" altLang="en-US"/>
              <a:t>有时也称为服务或资源扩展，聚焦在沿着动词（服务）或名词（资源）的边界拆分数据集，交易和技术团队</a:t>
            </a:r>
            <a:endParaRPr lang="zh-CN" altLang="en-US"/>
          </a:p>
          <a:p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场景：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数据之间的关系不是那么必要的大型数据集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需要专业化拆分技术资源的大型复杂系统</a:t>
            </a:r>
            <a:endParaRPr lang="zh-CN" altLang="en-US"/>
          </a:p>
          <a:p>
            <a:pPr marL="285750" indent="-285750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用法：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用动词来拆分动作，用名词拆分资源，或者两者混用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沿着动词</a:t>
            </a:r>
            <a:r>
              <a:rPr lang="en-US" altLang="zh-CN"/>
              <a:t>/</a:t>
            </a:r>
            <a:r>
              <a:rPr lang="zh-CN" altLang="en-US"/>
              <a:t>名词定义的边界拆分服务与数据</a:t>
            </a:r>
            <a:endParaRPr lang="zh-CN" altLang="en-US"/>
          </a:p>
          <a:p>
            <a:pPr marL="285750" indent="-285750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原因：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/>
              <a:t>      </a:t>
            </a:r>
            <a:r>
              <a:rPr lang="zh-CN" altLang="en-US"/>
              <a:t>不仅允许事务及其相关的</a:t>
            </a:r>
            <a:r>
              <a:rPr lang="zh-CN" altLang="en-US" b="1">
                <a:solidFill>
                  <a:srgbClr val="FF0000"/>
                </a:solidFill>
              </a:rPr>
              <a:t>大型数据集有效扩展</a:t>
            </a:r>
            <a:r>
              <a:rPr lang="zh-CN" altLang="en-US"/>
              <a:t>，也支持</a:t>
            </a:r>
            <a:r>
              <a:rPr lang="zh-CN" altLang="en-US" b="1">
                <a:solidFill>
                  <a:srgbClr val="FF0000"/>
                </a:solidFill>
              </a:rPr>
              <a:t>团队的有效扩展</a:t>
            </a:r>
            <a:endParaRPr lang="zh-CN" altLang="en-US"/>
          </a:p>
          <a:p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要点：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/>
              <a:t>      Y</a:t>
            </a:r>
            <a:r>
              <a:rPr lang="zh-CN" altLang="en-US"/>
              <a:t>轴或者面向数据</a:t>
            </a:r>
            <a:r>
              <a:rPr lang="en-US" altLang="zh-CN"/>
              <a:t>/</a:t>
            </a:r>
            <a:r>
              <a:rPr lang="zh-CN" altLang="en-US"/>
              <a:t>服务的拆分允许事务和大型数据集的有效扩展，有益于故障隔离，</a:t>
            </a:r>
            <a:r>
              <a:rPr lang="en-US" altLang="zh-CN"/>
              <a:t>Y</a:t>
            </a:r>
            <a:r>
              <a:rPr lang="zh-CN" altLang="en-US"/>
              <a:t>轴扩展也有利于团队之间减少非必要沟通</a:t>
            </a:r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252460" y="1069340"/>
            <a:ext cx="2682240" cy="2255520"/>
            <a:chOff x="12995" y="2989"/>
            <a:chExt cx="4224" cy="3552"/>
          </a:xfrm>
        </p:grpSpPr>
        <p:sp>
          <p:nvSpPr>
            <p:cNvPr id="23" name="圆角矩形 22"/>
            <p:cNvSpPr/>
            <p:nvPr/>
          </p:nvSpPr>
          <p:spPr>
            <a:xfrm>
              <a:off x="12995" y="2989"/>
              <a:ext cx="4224" cy="355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13568" y="3439"/>
              <a:ext cx="780" cy="72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注册</a:t>
              </a:r>
              <a:endParaRPr lang="zh-CN" altLang="en-US" sz="1000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4748" y="3439"/>
              <a:ext cx="780" cy="72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登录</a:t>
              </a:r>
              <a:endParaRPr lang="zh-CN" altLang="en-US" sz="1000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4748" y="5529"/>
              <a:ext cx="780" cy="72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支付</a:t>
              </a:r>
              <a:endParaRPr lang="zh-CN" altLang="en-US" sz="100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3568" y="5529"/>
              <a:ext cx="780" cy="72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添加</a:t>
              </a:r>
              <a:endParaRPr lang="zh-CN" altLang="en-US" sz="10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4748" y="4484"/>
              <a:ext cx="780" cy="72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查看</a:t>
              </a:r>
              <a:endParaRPr lang="zh-CN" altLang="en-US" sz="100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5928" y="4484"/>
              <a:ext cx="780" cy="72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浏览</a:t>
              </a:r>
              <a:endParaRPr lang="zh-CN" altLang="en-US" sz="100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5928" y="3439"/>
              <a:ext cx="780" cy="72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搜索</a:t>
              </a:r>
              <a:endParaRPr lang="zh-CN" altLang="en-US" sz="100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5928" y="5529"/>
              <a:ext cx="780" cy="72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购买</a:t>
              </a:r>
              <a:r>
                <a:rPr lang="en-US" altLang="zh-CN" sz="1000"/>
                <a:t> </a:t>
              </a:r>
              <a:endParaRPr lang="en-US" altLang="zh-CN" sz="100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3568" y="4484"/>
              <a:ext cx="780" cy="72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推荐</a:t>
              </a:r>
              <a:endParaRPr lang="zh-CN" altLang="en-US" sz="10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580" y="3005"/>
              <a:ext cx="7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/>
                <a:t>动词</a:t>
              </a:r>
              <a:endParaRPr lang="zh-CN" altLang="en-US" sz="12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52460" y="3537585"/>
            <a:ext cx="2682240" cy="2258060"/>
            <a:chOff x="12995" y="6589"/>
            <a:chExt cx="4224" cy="3556"/>
          </a:xfrm>
        </p:grpSpPr>
        <p:sp>
          <p:nvSpPr>
            <p:cNvPr id="26" name="圆角矩形 25"/>
            <p:cNvSpPr/>
            <p:nvPr/>
          </p:nvSpPr>
          <p:spPr>
            <a:xfrm>
              <a:off x="12995" y="6589"/>
              <a:ext cx="4225" cy="355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3663" y="7119"/>
              <a:ext cx="780" cy="7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商品</a:t>
              </a:r>
              <a:endParaRPr lang="zh-CN" altLang="en-US" sz="100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4843" y="7119"/>
              <a:ext cx="780" cy="7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订单</a:t>
              </a:r>
              <a:endParaRPr lang="zh-CN" altLang="en-US" sz="100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4843" y="9209"/>
              <a:ext cx="780" cy="7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运营</a:t>
              </a:r>
              <a:endParaRPr lang="zh-CN" altLang="en-US" sz="100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3663" y="9209"/>
              <a:ext cx="780" cy="7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营销</a:t>
              </a:r>
              <a:endParaRPr lang="zh-CN" altLang="en-US" sz="100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4843" y="8164"/>
              <a:ext cx="780" cy="7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门店</a:t>
              </a:r>
              <a:endParaRPr lang="zh-CN" altLang="en-US" sz="100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6023" y="8164"/>
              <a:ext cx="780" cy="7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员工</a:t>
              </a:r>
              <a:endParaRPr lang="zh-CN" altLang="en-US" sz="100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6023" y="7119"/>
              <a:ext cx="780" cy="7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用户</a:t>
              </a:r>
              <a:endParaRPr lang="zh-CN" altLang="en-US" sz="100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6023" y="9209"/>
              <a:ext cx="780" cy="7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财务</a:t>
              </a:r>
              <a:r>
                <a:rPr lang="en-US" altLang="zh-CN" sz="1000"/>
                <a:t> </a:t>
              </a:r>
              <a:endParaRPr lang="en-US" altLang="zh-CN" sz="100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3663" y="8164"/>
              <a:ext cx="780" cy="7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交易</a:t>
              </a:r>
              <a:endParaRPr lang="zh-CN" altLang="en-US" sz="100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421" y="6647"/>
              <a:ext cx="7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/>
                <a:t>名词</a:t>
              </a:r>
              <a:endParaRPr lang="zh-CN" altLang="en-US" sz="1200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8252460" y="606933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相关技术：微服务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软件架构设计：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轴扩展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85" y="989965"/>
            <a:ext cx="8369935" cy="5763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80880" y="1703705"/>
            <a:ext cx="135445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</a:rPr>
              <a:t>相关技术</a:t>
            </a:r>
            <a:r>
              <a:rPr lang="zh-CN" altLang="en-US"/>
              <a:t>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分区表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数据路由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3. SAAS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</a:t>
            </a:r>
            <a:endParaRPr 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989965"/>
            <a:ext cx="6457950" cy="4791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050" y="1047115"/>
            <a:ext cx="5476875" cy="2600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28155" y="3647440"/>
            <a:ext cx="3479800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结论：</a:t>
            </a:r>
            <a:endParaRPr lang="zh-CN" altLang="en-US" b="1"/>
          </a:p>
          <a:p>
            <a:pPr fontAlgn="auto">
              <a:lnSpc>
                <a:spcPct val="150000"/>
              </a:lnSpc>
            </a:pPr>
            <a:r>
              <a:rPr lang="en-US" altLang="zh-CN"/>
              <a:t>1.  </a:t>
            </a:r>
            <a:r>
              <a:rPr lang="zh-CN" altLang="en-US"/>
              <a:t>如果可以，不要微服务架构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2.  </a:t>
            </a:r>
            <a:r>
              <a:rPr lang="zh-CN" altLang="en-US"/>
              <a:t>服务治理先行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3.  </a:t>
            </a:r>
            <a:r>
              <a:rPr lang="zh-CN" altLang="en-US"/>
              <a:t>能</a:t>
            </a:r>
            <a:r>
              <a:rPr lang="zh-CN" altLang="en-US"/>
              <a:t>聚合起来的服务才值得折分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4.  </a:t>
            </a:r>
            <a:r>
              <a:rPr lang="zh-CN" altLang="en-US"/>
              <a:t>前端没有复用性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83255" y="260985"/>
            <a:ext cx="5901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微服务架构设计：</a:t>
            </a:r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模块的组成元素</a:t>
            </a: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55" y="927735"/>
            <a:ext cx="6633845" cy="55848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33005" y="1656080"/>
            <a:ext cx="40081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/>
              <a:t>粒度是架构师思考的第一要素</a:t>
            </a:r>
            <a:endParaRPr lang="zh-CN" altLang="en-US" sz="20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粒度的权衡是架构师需要征服的第一道难关</a:t>
            </a:r>
            <a:endParaRPr lang="en-US" altLang="zh-CN" sz="2000"/>
          </a:p>
          <a:p>
            <a:pPr marL="342900" indent="-342900"/>
            <a:endParaRPr lang="zh-CN" altLang="en-US" sz="2000"/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73095" y="198755"/>
            <a:ext cx="5598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微服务架构设计：</a:t>
            </a:r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自上而下的架构</a:t>
            </a: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65" y="1290320"/>
            <a:ext cx="10687050" cy="40049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844165" y="198755"/>
            <a:ext cx="5542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微服务架构设计：</a:t>
            </a:r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可用-重用悖论</a:t>
            </a: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3050" y="1375410"/>
            <a:ext cx="524129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/>
              <a:t>最大化的重用会使得可用复杂化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/>
              <a:t>无限可重用的模块是极其难用的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/>
              <a:t>增加模块的使用、管理以及部署的便利性会减少模块的可重用性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>
                <a:solidFill>
                  <a:srgbClr val="FF0000"/>
                </a:solidFill>
              </a:rPr>
              <a:t>粒度的权衡是架构师需要征服的第一道难关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/>
              <a:t>粗粒度的模块更容易使用，而细粒度的模块具备更高的可重用性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面向对象的目标是可重用，实际可重用跟面向对象技术没关系（对象会帮助创建更可可扩展的软件，这会促进重用。）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175" y="1251585"/>
            <a:ext cx="6346190" cy="43516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693035" y="198755"/>
            <a:ext cx="6759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微服务架构设计：</a:t>
            </a:r>
            <a:r>
              <a:rPr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自上而下的结构化架构</a:t>
            </a:r>
            <a:endParaRPr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" y="1106805"/>
            <a:ext cx="9544050" cy="55124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97200" y="198755"/>
            <a:ext cx="6455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软件架构设计：模块的封装</a:t>
            </a:r>
            <a:endParaRPr 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70" y="1706245"/>
            <a:ext cx="6917055" cy="4136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7689215" y="1437005"/>
            <a:ext cx="3826510" cy="435165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运行时模型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en-US" altLang="zh-CN"/>
              <a:t>1. </a:t>
            </a:r>
            <a:r>
              <a:rPr lang="zh-CN" altLang="en-US"/>
              <a:t>框架：</a:t>
            </a:r>
            <a:r>
              <a:rPr lang="en-US" altLang="zh-CN"/>
              <a:t>Spring</a:t>
            </a:r>
            <a:r>
              <a:rPr lang="zh-CN" altLang="en-US"/>
              <a:t>容器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en-US" altLang="zh-CN"/>
              <a:t>2. </a:t>
            </a:r>
            <a:r>
              <a:rPr lang="zh-CN" altLang="en-US"/>
              <a:t>封装：微服务，等级化构建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en-US" altLang="zh-CN"/>
              <a:t>3. </a:t>
            </a:r>
            <a:r>
              <a:rPr lang="zh-CN" altLang="en-US">
                <a:sym typeface="+mn-ea"/>
              </a:rPr>
              <a:t>约定与</a:t>
            </a:r>
            <a:r>
              <a:rPr lang="zh-CN" altLang="en-US"/>
              <a:t>承诺：网关，拦截器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开发模型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en-US" altLang="zh-CN"/>
              <a:t>1. </a:t>
            </a:r>
            <a:r>
              <a:rPr lang="zh-CN" altLang="en-US"/>
              <a:t>编程模型</a:t>
            </a:r>
            <a:endParaRPr lang="zh-CN" altLang="en-US"/>
          </a:p>
          <a:p>
            <a:pPr lvl="1">
              <a:buFont typeface="Wingdings" panose="05000000000000000000" charset="0"/>
              <a:buChar char=""/>
            </a:pPr>
            <a:r>
              <a:rPr lang="zh-CN" altLang="en-US"/>
              <a:t>面向接口编程</a:t>
            </a:r>
            <a:endParaRPr lang="zh-CN" altLang="en-US"/>
          </a:p>
          <a:p>
            <a:pPr lvl="1">
              <a:buFont typeface="Wingdings" panose="05000000000000000000" charset="0"/>
              <a:buChar char=""/>
            </a:pPr>
            <a:r>
              <a:rPr lang="zh-CN" altLang="en-US"/>
              <a:t>声明式服务</a:t>
            </a:r>
            <a:endParaRPr lang="zh-CN" altLang="en-US"/>
          </a:p>
          <a:p>
            <a:pPr lvl="1">
              <a:buFont typeface="Wingdings" panose="05000000000000000000" charset="0"/>
              <a:buChar char=""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en-US" altLang="zh-CN"/>
              <a:t>2. </a:t>
            </a:r>
            <a:r>
              <a:rPr lang="zh-CN" altLang="en-US"/>
              <a:t>设计范式</a:t>
            </a:r>
            <a:endParaRPr lang="zh-CN" altLang="en-US"/>
          </a:p>
          <a:p>
            <a:pPr lvl="1">
              <a:buFont typeface="Wingdings" panose="05000000000000000000" charset="0"/>
              <a:buChar char=""/>
            </a:pPr>
            <a:r>
              <a:rPr lang="zh-CN" altLang="zh-CN">
                <a:sym typeface="+mn-ea"/>
              </a:rPr>
              <a:t>面向对象</a:t>
            </a:r>
            <a:endParaRPr lang="zh-CN" altLang="zh-CN">
              <a:sym typeface="+mn-ea"/>
            </a:endParaRPr>
          </a:p>
          <a:p>
            <a:pPr lvl="1">
              <a:buFont typeface="Wingdings" panose="05000000000000000000" charset="0"/>
              <a:buChar char=""/>
            </a:pPr>
            <a:r>
              <a:rPr lang="en-US" altLang="zh-CN">
                <a:sym typeface="+mn-ea"/>
              </a:rPr>
              <a:t>AOP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97200" y="198755"/>
            <a:ext cx="6455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微服务架构设计：一些结论</a:t>
            </a:r>
            <a:endParaRPr 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363855" y="898525"/>
            <a:ext cx="11393805" cy="552259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关于面对对象（类）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继承通常会阻碍可重用性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/>
              <a:t>    解决：</a:t>
            </a:r>
            <a:r>
              <a:rPr lang="en-US" altLang="zh-CN"/>
              <a:t>SOLID</a:t>
            </a:r>
            <a:r>
              <a:rPr lang="zh-CN" altLang="en-US"/>
              <a:t>原则中的</a:t>
            </a:r>
            <a:r>
              <a:rPr lang="en-US" altLang="zh-CN"/>
              <a:t>CRP</a:t>
            </a:r>
            <a:r>
              <a:rPr lang="zh-CN" altLang="en-US"/>
              <a:t>（</a:t>
            </a:r>
            <a:r>
              <a:rPr lang="en-US" altLang="zh-CN"/>
              <a:t>Composite Reuse Principle)</a:t>
            </a:r>
            <a:r>
              <a:rPr lang="zh-CN" altLang="zh-CN"/>
              <a:t>：组合重用原则：优先选择对象的多态组合而不是继承。</a:t>
            </a:r>
            <a:endParaRPr lang="zh-CN" altLang="zh-CN"/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/>
          </a:p>
          <a:p>
            <a:r>
              <a:rPr lang="zh-CN" altLang="en-US"/>
              <a:t>关于重用：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结论：类不能够胜任重用结构，重用涉及规模问题，类等级的重用规模太小了，无法实际高度的重用（类在架构中仍然被认为过于细粒度和轻量级，这会导致一个困境，那就是类和上下文依赖的爆炸）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（问题：</a:t>
            </a:r>
            <a:r>
              <a:rPr lang="en-US" altLang="zh-CN"/>
              <a:t>Utils</a:t>
            </a:r>
            <a:r>
              <a:rPr lang="zh-CN" altLang="en-US"/>
              <a:t>等工具类是重用吗？）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" y="1395730"/>
            <a:ext cx="6685915" cy="13144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673100" y="3515346"/>
            <a:ext cx="10845800" cy="0"/>
          </a:xfrm>
          <a:prstGeom prst="line">
            <a:avLst/>
          </a:prstGeom>
          <a:ln w="19050" cap="rnd">
            <a:solidFill>
              <a:schemeClr val="lt1">
                <a:lumMod val="9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>
            <p:custDataLst>
              <p:tags r:id="rId2"/>
            </p:custDataLst>
          </p:nvPr>
        </p:nvSpPr>
        <p:spPr>
          <a:xfrm>
            <a:off x="1629719" y="3246057"/>
            <a:ext cx="538578" cy="53857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lt1">
                <a:lumMod val="9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1" name="任意多边形 50"/>
          <p:cNvSpPr/>
          <p:nvPr>
            <p:custDataLst>
              <p:tags r:id="rId3"/>
            </p:custDataLst>
          </p:nvPr>
        </p:nvSpPr>
        <p:spPr>
          <a:xfrm>
            <a:off x="1759013" y="3376452"/>
            <a:ext cx="279990" cy="277788"/>
          </a:xfrm>
          <a:custGeom>
            <a:avLst/>
            <a:gdLst>
              <a:gd name="connsiteX0" fmla="*/ 224529 w 607933"/>
              <a:gd name="connsiteY0" fmla="*/ 240179 h 603155"/>
              <a:gd name="connsiteX1" fmla="*/ 347740 w 607933"/>
              <a:gd name="connsiteY1" fmla="*/ 364146 h 603155"/>
              <a:gd name="connsiteX2" fmla="*/ 307001 w 607933"/>
              <a:gd name="connsiteY2" fmla="*/ 455386 h 603155"/>
              <a:gd name="connsiteX3" fmla="*/ 384504 w 607933"/>
              <a:gd name="connsiteY3" fmla="*/ 491089 h 603155"/>
              <a:gd name="connsiteX4" fmla="*/ 420275 w 607933"/>
              <a:gd name="connsiteY4" fmla="*/ 580345 h 603155"/>
              <a:gd name="connsiteX5" fmla="*/ 419282 w 607933"/>
              <a:gd name="connsiteY5" fmla="*/ 603155 h 603155"/>
              <a:gd name="connsiteX6" fmla="*/ 213599 w 607933"/>
              <a:gd name="connsiteY6" fmla="*/ 603155 h 603155"/>
              <a:gd name="connsiteX7" fmla="*/ 25802 w 607933"/>
              <a:gd name="connsiteY7" fmla="*/ 603155 h 603155"/>
              <a:gd name="connsiteX8" fmla="*/ 26796 w 607933"/>
              <a:gd name="connsiteY8" fmla="*/ 578362 h 603155"/>
              <a:gd name="connsiteX9" fmla="*/ 142057 w 607933"/>
              <a:gd name="connsiteY9" fmla="*/ 455386 h 603155"/>
              <a:gd name="connsiteX10" fmla="*/ 101318 w 607933"/>
              <a:gd name="connsiteY10" fmla="*/ 364146 h 603155"/>
              <a:gd name="connsiteX11" fmla="*/ 224529 w 607933"/>
              <a:gd name="connsiteY11" fmla="*/ 240179 h 603155"/>
              <a:gd name="connsiteX12" fmla="*/ 412248 w 607933"/>
              <a:gd name="connsiteY12" fmla="*/ 100181 h 603155"/>
              <a:gd name="connsiteX13" fmla="*/ 535420 w 607933"/>
              <a:gd name="connsiteY13" fmla="*/ 223197 h 603155"/>
              <a:gd name="connsiteX14" fmla="*/ 494694 w 607933"/>
              <a:gd name="connsiteY14" fmla="*/ 314466 h 603155"/>
              <a:gd name="connsiteX15" fmla="*/ 571180 w 607933"/>
              <a:gd name="connsiteY15" fmla="*/ 351172 h 603155"/>
              <a:gd name="connsiteX16" fmla="*/ 607933 w 607933"/>
              <a:gd name="connsiteY16" fmla="*/ 439465 h 603155"/>
              <a:gd name="connsiteX17" fmla="*/ 606940 w 607933"/>
              <a:gd name="connsiteY17" fmla="*/ 603155 h 603155"/>
              <a:gd name="connsiteX18" fmla="*/ 458934 w 607933"/>
              <a:gd name="connsiteY18" fmla="*/ 603155 h 603155"/>
              <a:gd name="connsiteX19" fmla="*/ 459927 w 607933"/>
              <a:gd name="connsiteY19" fmla="*/ 582322 h 603155"/>
              <a:gd name="connsiteX20" fmla="*/ 459927 w 607933"/>
              <a:gd name="connsiteY20" fmla="*/ 581330 h 603155"/>
              <a:gd name="connsiteX21" fmla="*/ 459927 w 607933"/>
              <a:gd name="connsiteY21" fmla="*/ 580338 h 603155"/>
              <a:gd name="connsiteX22" fmla="*/ 412248 w 607933"/>
              <a:gd name="connsiteY22" fmla="*/ 463275 h 603155"/>
              <a:gd name="connsiteX23" fmla="*/ 371521 w 607933"/>
              <a:gd name="connsiteY23" fmla="*/ 433513 h 603155"/>
              <a:gd name="connsiteX24" fmla="*/ 387414 w 607933"/>
              <a:gd name="connsiteY24" fmla="*/ 364069 h 603155"/>
              <a:gd name="connsiteX25" fmla="*/ 289075 w 607933"/>
              <a:gd name="connsiteY25" fmla="*/ 214268 h 603155"/>
              <a:gd name="connsiteX26" fmla="*/ 412248 w 607933"/>
              <a:gd name="connsiteY26" fmla="*/ 100181 h 603155"/>
              <a:gd name="connsiteX27" fmla="*/ 114276 w 607933"/>
              <a:gd name="connsiteY27" fmla="*/ 0 h 603155"/>
              <a:gd name="connsiteX28" fmla="*/ 148062 w 607933"/>
              <a:gd name="connsiteY28" fmla="*/ 34732 h 603155"/>
              <a:gd name="connsiteX29" fmla="*/ 148062 w 607933"/>
              <a:gd name="connsiteY29" fmla="*/ 79386 h 603155"/>
              <a:gd name="connsiteX30" fmla="*/ 193772 w 607933"/>
              <a:gd name="connsiteY30" fmla="*/ 79386 h 603155"/>
              <a:gd name="connsiteX31" fmla="*/ 228552 w 607933"/>
              <a:gd name="connsiteY31" fmla="*/ 114117 h 603155"/>
              <a:gd name="connsiteX32" fmla="*/ 193772 w 607933"/>
              <a:gd name="connsiteY32" fmla="*/ 148849 h 603155"/>
              <a:gd name="connsiteX33" fmla="*/ 148062 w 607933"/>
              <a:gd name="connsiteY33" fmla="*/ 148849 h 603155"/>
              <a:gd name="connsiteX34" fmla="*/ 148062 w 607933"/>
              <a:gd name="connsiteY34" fmla="*/ 194495 h 603155"/>
              <a:gd name="connsiteX35" fmla="*/ 114276 w 607933"/>
              <a:gd name="connsiteY35" fmla="*/ 228234 h 603155"/>
              <a:gd name="connsiteX36" fmla="*/ 79496 w 607933"/>
              <a:gd name="connsiteY36" fmla="*/ 194495 h 603155"/>
              <a:gd name="connsiteX37" fmla="*/ 79496 w 607933"/>
              <a:gd name="connsiteY37" fmla="*/ 148849 h 603155"/>
              <a:gd name="connsiteX38" fmla="*/ 34780 w 607933"/>
              <a:gd name="connsiteY38" fmla="*/ 148849 h 603155"/>
              <a:gd name="connsiteX39" fmla="*/ 0 w 607933"/>
              <a:gd name="connsiteY39" fmla="*/ 114117 h 603155"/>
              <a:gd name="connsiteX40" fmla="*/ 34780 w 607933"/>
              <a:gd name="connsiteY40" fmla="*/ 79386 h 603155"/>
              <a:gd name="connsiteX41" fmla="*/ 79496 w 607933"/>
              <a:gd name="connsiteY41" fmla="*/ 79386 h 603155"/>
              <a:gd name="connsiteX42" fmla="*/ 79496 w 607933"/>
              <a:gd name="connsiteY42" fmla="*/ 34732 h 603155"/>
              <a:gd name="connsiteX43" fmla="*/ 114276 w 607933"/>
              <a:gd name="connsiteY43" fmla="*/ 0 h 60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7933" h="603155">
                <a:moveTo>
                  <a:pt x="224529" y="240179"/>
                </a:moveTo>
                <a:cubicBezTo>
                  <a:pt x="293090" y="240179"/>
                  <a:pt x="347740" y="295717"/>
                  <a:pt x="347740" y="364146"/>
                </a:cubicBezTo>
                <a:cubicBezTo>
                  <a:pt x="347740" y="399849"/>
                  <a:pt x="331842" y="432576"/>
                  <a:pt x="307001" y="455386"/>
                </a:cubicBezTo>
                <a:cubicBezTo>
                  <a:pt x="335816" y="457370"/>
                  <a:pt x="363638" y="470262"/>
                  <a:pt x="384504" y="491089"/>
                </a:cubicBezTo>
                <a:cubicBezTo>
                  <a:pt x="407358" y="514891"/>
                  <a:pt x="421269" y="546626"/>
                  <a:pt x="420275" y="580345"/>
                </a:cubicBezTo>
                <a:lnTo>
                  <a:pt x="419282" y="603155"/>
                </a:lnTo>
                <a:lnTo>
                  <a:pt x="213599" y="603155"/>
                </a:lnTo>
                <a:lnTo>
                  <a:pt x="25802" y="603155"/>
                </a:lnTo>
                <a:lnTo>
                  <a:pt x="26796" y="578362"/>
                </a:lnTo>
                <a:cubicBezTo>
                  <a:pt x="27789" y="512907"/>
                  <a:pt x="78465" y="460345"/>
                  <a:pt x="142057" y="455386"/>
                </a:cubicBezTo>
                <a:cubicBezTo>
                  <a:pt x="117216" y="432576"/>
                  <a:pt x="101318" y="399849"/>
                  <a:pt x="101318" y="364146"/>
                </a:cubicBezTo>
                <a:cubicBezTo>
                  <a:pt x="101318" y="295717"/>
                  <a:pt x="156962" y="240179"/>
                  <a:pt x="224529" y="240179"/>
                </a:cubicBezTo>
                <a:close/>
                <a:moveTo>
                  <a:pt x="412248" y="100181"/>
                </a:moveTo>
                <a:cubicBezTo>
                  <a:pt x="479794" y="100181"/>
                  <a:pt x="535420" y="154745"/>
                  <a:pt x="535420" y="223197"/>
                </a:cubicBezTo>
                <a:cubicBezTo>
                  <a:pt x="535420" y="259903"/>
                  <a:pt x="519527" y="291649"/>
                  <a:pt x="494694" y="314466"/>
                </a:cubicBezTo>
                <a:cubicBezTo>
                  <a:pt x="523500" y="317442"/>
                  <a:pt x="551313" y="330339"/>
                  <a:pt x="571180" y="351172"/>
                </a:cubicBezTo>
                <a:cubicBezTo>
                  <a:pt x="595020" y="374982"/>
                  <a:pt x="607933" y="406728"/>
                  <a:pt x="607933" y="439465"/>
                </a:cubicBezTo>
                <a:lnTo>
                  <a:pt x="606940" y="603155"/>
                </a:lnTo>
                <a:lnTo>
                  <a:pt x="458934" y="603155"/>
                </a:lnTo>
                <a:lnTo>
                  <a:pt x="459927" y="582322"/>
                </a:lnTo>
                <a:lnTo>
                  <a:pt x="459927" y="581330"/>
                </a:lnTo>
                <a:lnTo>
                  <a:pt x="459927" y="580338"/>
                </a:lnTo>
                <a:cubicBezTo>
                  <a:pt x="460921" y="536687"/>
                  <a:pt x="443041" y="494029"/>
                  <a:pt x="412248" y="463275"/>
                </a:cubicBezTo>
                <a:cubicBezTo>
                  <a:pt x="400328" y="451370"/>
                  <a:pt x="386421" y="441450"/>
                  <a:pt x="371521" y="433513"/>
                </a:cubicBezTo>
                <a:cubicBezTo>
                  <a:pt x="382448" y="411688"/>
                  <a:pt x="387414" y="387878"/>
                  <a:pt x="387414" y="364069"/>
                </a:cubicBezTo>
                <a:cubicBezTo>
                  <a:pt x="387414" y="296609"/>
                  <a:pt x="346688" y="239070"/>
                  <a:pt x="289075" y="214268"/>
                </a:cubicBezTo>
                <a:cubicBezTo>
                  <a:pt x="294042" y="150776"/>
                  <a:pt x="346688" y="100181"/>
                  <a:pt x="412248" y="100181"/>
                </a:cubicBezTo>
                <a:close/>
                <a:moveTo>
                  <a:pt x="114276" y="0"/>
                </a:moveTo>
                <a:cubicBezTo>
                  <a:pt x="133156" y="0"/>
                  <a:pt x="148062" y="15877"/>
                  <a:pt x="148062" y="34732"/>
                </a:cubicBezTo>
                <a:lnTo>
                  <a:pt x="148062" y="79386"/>
                </a:lnTo>
                <a:lnTo>
                  <a:pt x="193772" y="79386"/>
                </a:lnTo>
                <a:cubicBezTo>
                  <a:pt x="212653" y="79386"/>
                  <a:pt x="228552" y="95263"/>
                  <a:pt x="228552" y="114117"/>
                </a:cubicBezTo>
                <a:cubicBezTo>
                  <a:pt x="228552" y="132971"/>
                  <a:pt x="212653" y="148849"/>
                  <a:pt x="193772" y="148849"/>
                </a:cubicBezTo>
                <a:lnTo>
                  <a:pt x="148062" y="148849"/>
                </a:lnTo>
                <a:lnTo>
                  <a:pt x="148062" y="194495"/>
                </a:lnTo>
                <a:cubicBezTo>
                  <a:pt x="148062" y="213349"/>
                  <a:pt x="133156" y="228234"/>
                  <a:pt x="114276" y="228234"/>
                </a:cubicBezTo>
                <a:cubicBezTo>
                  <a:pt x="95396" y="228234"/>
                  <a:pt x="79496" y="213349"/>
                  <a:pt x="79496" y="194495"/>
                </a:cubicBezTo>
                <a:lnTo>
                  <a:pt x="79496" y="148849"/>
                </a:lnTo>
                <a:lnTo>
                  <a:pt x="34780" y="148849"/>
                </a:lnTo>
                <a:cubicBezTo>
                  <a:pt x="14906" y="148849"/>
                  <a:pt x="0" y="132971"/>
                  <a:pt x="0" y="114117"/>
                </a:cubicBezTo>
                <a:cubicBezTo>
                  <a:pt x="0" y="95263"/>
                  <a:pt x="14906" y="79386"/>
                  <a:pt x="34780" y="79386"/>
                </a:cubicBezTo>
                <a:lnTo>
                  <a:pt x="79496" y="79386"/>
                </a:lnTo>
                <a:lnTo>
                  <a:pt x="79496" y="34732"/>
                </a:lnTo>
                <a:cubicBezTo>
                  <a:pt x="79496" y="15877"/>
                  <a:pt x="95396" y="0"/>
                  <a:pt x="114276" y="0"/>
                </a:cubicBezTo>
                <a:close/>
              </a:path>
            </a:pathLst>
          </a:custGeom>
          <a:solidFill>
            <a:schemeClr val="lt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50508" y="4416644"/>
            <a:ext cx="2697000" cy="1336213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从历史看我们当前的软件架构体系</a:t>
            </a:r>
            <a:endParaRPr lang="zh-CN" altLang="en-US" sz="1600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50508" y="397634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软件架构编年史</a:t>
            </a:r>
            <a:endParaRPr lang="zh-CN" altLang="en-US" sz="20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6" name="椭圆 105"/>
          <p:cNvSpPr/>
          <p:nvPr>
            <p:custDataLst>
              <p:tags r:id="rId6"/>
            </p:custDataLst>
          </p:nvPr>
        </p:nvSpPr>
        <p:spPr>
          <a:xfrm>
            <a:off x="4427713" y="3246057"/>
            <a:ext cx="538578" cy="53857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lt1">
                <a:lumMod val="9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任意多边形 142"/>
          <p:cNvSpPr/>
          <p:nvPr>
            <p:custDataLst>
              <p:tags r:id="rId7"/>
            </p:custDataLst>
          </p:nvPr>
        </p:nvSpPr>
        <p:spPr>
          <a:xfrm>
            <a:off x="4557007" y="3401894"/>
            <a:ext cx="279990" cy="226905"/>
          </a:xfrm>
          <a:custGeom>
            <a:avLst/>
            <a:gdLst>
              <a:gd name="connsiteX0" fmla="*/ 318968 w 605874"/>
              <a:gd name="connsiteY0" fmla="*/ 175471 h 491003"/>
              <a:gd name="connsiteX1" fmla="*/ 253970 w 605874"/>
              <a:gd name="connsiteY1" fmla="*/ 202307 h 491003"/>
              <a:gd name="connsiteX2" fmla="*/ 253970 w 605874"/>
              <a:gd name="connsiteY2" fmla="*/ 332086 h 491003"/>
              <a:gd name="connsiteX3" fmla="*/ 383965 w 605874"/>
              <a:gd name="connsiteY3" fmla="*/ 332086 h 491003"/>
              <a:gd name="connsiteX4" fmla="*/ 383965 w 605874"/>
              <a:gd name="connsiteY4" fmla="*/ 202307 h 491003"/>
              <a:gd name="connsiteX5" fmla="*/ 318968 w 605874"/>
              <a:gd name="connsiteY5" fmla="*/ 175471 h 491003"/>
              <a:gd name="connsiteX6" fmla="*/ 319026 w 605874"/>
              <a:gd name="connsiteY6" fmla="*/ 139402 h 491003"/>
              <a:gd name="connsiteX7" fmla="*/ 409549 w 605874"/>
              <a:gd name="connsiteY7" fmla="*/ 176765 h 491003"/>
              <a:gd name="connsiteX8" fmla="*/ 430178 w 605874"/>
              <a:gd name="connsiteY8" fmla="*/ 330361 h 491003"/>
              <a:gd name="connsiteX9" fmla="*/ 533320 w 605874"/>
              <a:gd name="connsiteY9" fmla="*/ 433218 h 491003"/>
              <a:gd name="connsiteX10" fmla="*/ 533320 w 605874"/>
              <a:gd name="connsiteY10" fmla="*/ 481080 h 491003"/>
              <a:gd name="connsiteX11" fmla="*/ 485379 w 605874"/>
              <a:gd name="connsiteY11" fmla="*/ 481080 h 491003"/>
              <a:gd name="connsiteX12" fmla="*/ 382352 w 605874"/>
              <a:gd name="connsiteY12" fmla="*/ 378223 h 491003"/>
              <a:gd name="connsiteX13" fmla="*/ 228502 w 605874"/>
              <a:gd name="connsiteY13" fmla="*/ 357513 h 491003"/>
              <a:gd name="connsiteX14" fmla="*/ 228502 w 605874"/>
              <a:gd name="connsiteY14" fmla="*/ 176765 h 491003"/>
              <a:gd name="connsiteX15" fmla="*/ 319026 w 605874"/>
              <a:gd name="connsiteY15" fmla="*/ 139402 h 491003"/>
              <a:gd name="connsiteX16" fmla="*/ 185980 w 605874"/>
              <a:gd name="connsiteY16" fmla="*/ 0 h 491003"/>
              <a:gd name="connsiteX17" fmla="*/ 302937 w 605874"/>
              <a:gd name="connsiteY17" fmla="*/ 15763 h 491003"/>
              <a:gd name="connsiteX18" fmla="*/ 419779 w 605874"/>
              <a:gd name="connsiteY18" fmla="*/ 0 h 491003"/>
              <a:gd name="connsiteX19" fmla="*/ 546301 w 605874"/>
              <a:gd name="connsiteY19" fmla="*/ 18409 h 491003"/>
              <a:gd name="connsiteX20" fmla="*/ 568655 w 605874"/>
              <a:gd name="connsiteY20" fmla="*/ 43607 h 491003"/>
              <a:gd name="connsiteX21" fmla="*/ 573495 w 605874"/>
              <a:gd name="connsiteY21" fmla="*/ 43607 h 491003"/>
              <a:gd name="connsiteX22" fmla="*/ 605874 w 605874"/>
              <a:gd name="connsiteY22" fmla="*/ 73522 h 491003"/>
              <a:gd name="connsiteX23" fmla="*/ 605874 w 605874"/>
              <a:gd name="connsiteY23" fmla="*/ 397641 h 491003"/>
              <a:gd name="connsiteX24" fmla="*/ 573495 w 605874"/>
              <a:gd name="connsiteY24" fmla="*/ 427556 h 491003"/>
              <a:gd name="connsiteX25" fmla="*/ 545840 w 605874"/>
              <a:gd name="connsiteY25" fmla="*/ 427556 h 491003"/>
              <a:gd name="connsiteX26" fmla="*/ 539272 w 605874"/>
              <a:gd name="connsiteY26" fmla="*/ 419502 h 491003"/>
              <a:gd name="connsiteX27" fmla="*/ 479007 w 605874"/>
              <a:gd name="connsiteY27" fmla="*/ 359442 h 491003"/>
              <a:gd name="connsiteX28" fmla="*/ 529593 w 605874"/>
              <a:gd name="connsiteY28" fmla="*/ 365770 h 491003"/>
              <a:gd name="connsiteX29" fmla="*/ 529593 w 605874"/>
              <a:gd name="connsiteY29" fmla="*/ 156134 h 491003"/>
              <a:gd name="connsiteX30" fmla="*/ 529593 w 605874"/>
              <a:gd name="connsiteY30" fmla="*/ 74097 h 491003"/>
              <a:gd name="connsiteX31" fmla="*/ 434414 w 605874"/>
              <a:gd name="connsiteY31" fmla="*/ 64317 h 491003"/>
              <a:gd name="connsiteX32" fmla="*/ 339234 w 605874"/>
              <a:gd name="connsiteY32" fmla="*/ 74097 h 491003"/>
              <a:gd name="connsiteX33" fmla="*/ 339234 w 605874"/>
              <a:gd name="connsiteY33" fmla="*/ 122652 h 491003"/>
              <a:gd name="connsiteX34" fmla="*/ 311234 w 605874"/>
              <a:gd name="connsiteY34" fmla="*/ 120006 h 491003"/>
              <a:gd name="connsiteX35" fmla="*/ 266640 w 605874"/>
              <a:gd name="connsiteY35" fmla="*/ 126794 h 491003"/>
              <a:gd name="connsiteX36" fmla="*/ 266640 w 605874"/>
              <a:gd name="connsiteY36" fmla="*/ 74097 h 491003"/>
              <a:gd name="connsiteX37" fmla="*/ 171461 w 605874"/>
              <a:gd name="connsiteY37" fmla="*/ 64317 h 491003"/>
              <a:gd name="connsiteX38" fmla="*/ 76282 w 605874"/>
              <a:gd name="connsiteY38" fmla="*/ 74097 h 491003"/>
              <a:gd name="connsiteX39" fmla="*/ 76282 w 605874"/>
              <a:gd name="connsiteY39" fmla="*/ 156134 h 491003"/>
              <a:gd name="connsiteX40" fmla="*/ 76282 w 605874"/>
              <a:gd name="connsiteY40" fmla="*/ 365770 h 491003"/>
              <a:gd name="connsiteX41" fmla="*/ 171461 w 605874"/>
              <a:gd name="connsiteY41" fmla="*/ 357601 h 491003"/>
              <a:gd name="connsiteX42" fmla="*/ 195313 w 605874"/>
              <a:gd name="connsiteY42" fmla="*/ 358061 h 491003"/>
              <a:gd name="connsiteX43" fmla="*/ 206951 w 605874"/>
              <a:gd name="connsiteY43" fmla="*/ 371178 h 491003"/>
              <a:gd name="connsiteX44" fmla="*/ 311234 w 605874"/>
              <a:gd name="connsiteY44" fmla="*/ 414209 h 491003"/>
              <a:gd name="connsiteX45" fmla="*/ 370692 w 605874"/>
              <a:gd name="connsiteY45" fmla="*/ 401783 h 491003"/>
              <a:gd name="connsiteX46" fmla="*/ 396388 w 605874"/>
              <a:gd name="connsiteY46" fmla="*/ 427556 h 491003"/>
              <a:gd name="connsiteX47" fmla="*/ 32264 w 605874"/>
              <a:gd name="connsiteY47" fmla="*/ 427556 h 491003"/>
              <a:gd name="connsiteX48" fmla="*/ 0 w 605874"/>
              <a:gd name="connsiteY48" fmla="*/ 397641 h 491003"/>
              <a:gd name="connsiteX49" fmla="*/ 0 w 605874"/>
              <a:gd name="connsiteY49" fmla="*/ 73522 h 491003"/>
              <a:gd name="connsiteX50" fmla="*/ 32264 w 605874"/>
              <a:gd name="connsiteY50" fmla="*/ 43607 h 491003"/>
              <a:gd name="connsiteX51" fmla="*/ 37104 w 605874"/>
              <a:gd name="connsiteY51" fmla="*/ 43607 h 491003"/>
              <a:gd name="connsiteX52" fmla="*/ 59458 w 605874"/>
              <a:gd name="connsiteY52" fmla="*/ 18409 h 491003"/>
              <a:gd name="connsiteX53" fmla="*/ 185980 w 605874"/>
              <a:gd name="connsiteY53" fmla="*/ 0 h 49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874" h="491003">
                <a:moveTo>
                  <a:pt x="318968" y="175471"/>
                </a:moveTo>
                <a:cubicBezTo>
                  <a:pt x="295429" y="175471"/>
                  <a:pt x="271891" y="184416"/>
                  <a:pt x="253970" y="202307"/>
                </a:cubicBezTo>
                <a:cubicBezTo>
                  <a:pt x="218130" y="238088"/>
                  <a:pt x="218130" y="296305"/>
                  <a:pt x="253970" y="332086"/>
                </a:cubicBezTo>
                <a:cubicBezTo>
                  <a:pt x="289811" y="367868"/>
                  <a:pt x="348124" y="367868"/>
                  <a:pt x="383965" y="332086"/>
                </a:cubicBezTo>
                <a:cubicBezTo>
                  <a:pt x="419806" y="296305"/>
                  <a:pt x="419806" y="238088"/>
                  <a:pt x="383965" y="202307"/>
                </a:cubicBezTo>
                <a:cubicBezTo>
                  <a:pt x="366045" y="184416"/>
                  <a:pt x="342506" y="175471"/>
                  <a:pt x="318968" y="175471"/>
                </a:cubicBezTo>
                <a:close/>
                <a:moveTo>
                  <a:pt x="319026" y="139402"/>
                </a:moveTo>
                <a:cubicBezTo>
                  <a:pt x="351812" y="139402"/>
                  <a:pt x="384599" y="151856"/>
                  <a:pt x="409549" y="176765"/>
                </a:cubicBezTo>
                <a:cubicBezTo>
                  <a:pt x="451152" y="218299"/>
                  <a:pt x="457951" y="281578"/>
                  <a:pt x="430178" y="330361"/>
                </a:cubicBezTo>
                <a:lnTo>
                  <a:pt x="533320" y="433218"/>
                </a:lnTo>
                <a:cubicBezTo>
                  <a:pt x="546458" y="446449"/>
                  <a:pt x="546458" y="467964"/>
                  <a:pt x="533320" y="481080"/>
                </a:cubicBezTo>
                <a:cubicBezTo>
                  <a:pt x="520067" y="494311"/>
                  <a:pt x="498632" y="494311"/>
                  <a:pt x="485379" y="481080"/>
                </a:cubicBezTo>
                <a:lnTo>
                  <a:pt x="382352" y="378223"/>
                </a:lnTo>
                <a:cubicBezTo>
                  <a:pt x="333488" y="405950"/>
                  <a:pt x="270105" y="399047"/>
                  <a:pt x="228502" y="357513"/>
                </a:cubicBezTo>
                <a:cubicBezTo>
                  <a:pt x="178601" y="307695"/>
                  <a:pt x="178601" y="226583"/>
                  <a:pt x="228502" y="176765"/>
                </a:cubicBezTo>
                <a:cubicBezTo>
                  <a:pt x="253452" y="151856"/>
                  <a:pt x="286239" y="139402"/>
                  <a:pt x="319026" y="139402"/>
                </a:cubicBezTo>
                <a:close/>
                <a:moveTo>
                  <a:pt x="185980" y="0"/>
                </a:moveTo>
                <a:cubicBezTo>
                  <a:pt x="224927" y="0"/>
                  <a:pt x="264220" y="5293"/>
                  <a:pt x="302937" y="15763"/>
                </a:cubicBezTo>
                <a:cubicBezTo>
                  <a:pt x="341654" y="5293"/>
                  <a:pt x="380832" y="0"/>
                  <a:pt x="419779" y="0"/>
                </a:cubicBezTo>
                <a:cubicBezTo>
                  <a:pt x="461838" y="0"/>
                  <a:pt x="504473" y="6213"/>
                  <a:pt x="546301" y="18409"/>
                </a:cubicBezTo>
                <a:cubicBezTo>
                  <a:pt x="558630" y="21976"/>
                  <a:pt x="567273" y="31986"/>
                  <a:pt x="568655" y="43607"/>
                </a:cubicBezTo>
                <a:lnTo>
                  <a:pt x="573495" y="43607"/>
                </a:lnTo>
                <a:cubicBezTo>
                  <a:pt x="591355" y="43607"/>
                  <a:pt x="605874" y="56954"/>
                  <a:pt x="605874" y="73522"/>
                </a:cubicBezTo>
                <a:lnTo>
                  <a:pt x="605874" y="397641"/>
                </a:lnTo>
                <a:cubicBezTo>
                  <a:pt x="605874" y="414094"/>
                  <a:pt x="591355" y="427556"/>
                  <a:pt x="573495" y="427556"/>
                </a:cubicBezTo>
                <a:lnTo>
                  <a:pt x="545840" y="427556"/>
                </a:lnTo>
                <a:cubicBezTo>
                  <a:pt x="543881" y="424680"/>
                  <a:pt x="541692" y="422033"/>
                  <a:pt x="539272" y="419502"/>
                </a:cubicBezTo>
                <a:lnTo>
                  <a:pt x="479007" y="359442"/>
                </a:lnTo>
                <a:cubicBezTo>
                  <a:pt x="495946" y="360822"/>
                  <a:pt x="512769" y="362893"/>
                  <a:pt x="529593" y="365770"/>
                </a:cubicBezTo>
                <a:lnTo>
                  <a:pt x="529593" y="156134"/>
                </a:lnTo>
                <a:lnTo>
                  <a:pt x="529593" y="74097"/>
                </a:lnTo>
                <a:cubicBezTo>
                  <a:pt x="497905" y="67654"/>
                  <a:pt x="465986" y="64317"/>
                  <a:pt x="434414" y="64317"/>
                </a:cubicBezTo>
                <a:cubicBezTo>
                  <a:pt x="402841" y="64317"/>
                  <a:pt x="370922" y="67654"/>
                  <a:pt x="339234" y="74097"/>
                </a:cubicBezTo>
                <a:lnTo>
                  <a:pt x="339234" y="122652"/>
                </a:lnTo>
                <a:cubicBezTo>
                  <a:pt x="330131" y="120926"/>
                  <a:pt x="320682" y="120006"/>
                  <a:pt x="311234" y="120006"/>
                </a:cubicBezTo>
                <a:cubicBezTo>
                  <a:pt x="295793" y="120006"/>
                  <a:pt x="280813" y="122307"/>
                  <a:pt x="266640" y="126794"/>
                </a:cubicBezTo>
                <a:lnTo>
                  <a:pt x="266640" y="74097"/>
                </a:lnTo>
                <a:cubicBezTo>
                  <a:pt x="234837" y="67654"/>
                  <a:pt x="202918" y="64317"/>
                  <a:pt x="171461" y="64317"/>
                </a:cubicBezTo>
                <a:cubicBezTo>
                  <a:pt x="139888" y="64317"/>
                  <a:pt x="107970" y="67654"/>
                  <a:pt x="76282" y="74097"/>
                </a:cubicBezTo>
                <a:lnTo>
                  <a:pt x="76282" y="156134"/>
                </a:lnTo>
                <a:lnTo>
                  <a:pt x="76282" y="365770"/>
                </a:lnTo>
                <a:cubicBezTo>
                  <a:pt x="107970" y="360362"/>
                  <a:pt x="139773" y="357601"/>
                  <a:pt x="171461" y="357601"/>
                </a:cubicBezTo>
                <a:cubicBezTo>
                  <a:pt x="179412" y="357601"/>
                  <a:pt x="187363" y="357716"/>
                  <a:pt x="195313" y="358061"/>
                </a:cubicBezTo>
                <a:cubicBezTo>
                  <a:pt x="198885" y="362663"/>
                  <a:pt x="202803" y="367035"/>
                  <a:pt x="206951" y="371178"/>
                </a:cubicBezTo>
                <a:cubicBezTo>
                  <a:pt x="234722" y="399022"/>
                  <a:pt x="271825" y="414209"/>
                  <a:pt x="311234" y="414209"/>
                </a:cubicBezTo>
                <a:cubicBezTo>
                  <a:pt x="331744" y="414209"/>
                  <a:pt x="352025" y="409952"/>
                  <a:pt x="370692" y="401783"/>
                </a:cubicBezTo>
                <a:lnTo>
                  <a:pt x="396388" y="427556"/>
                </a:lnTo>
                <a:lnTo>
                  <a:pt x="32264" y="427556"/>
                </a:lnTo>
                <a:cubicBezTo>
                  <a:pt x="14404" y="427556"/>
                  <a:pt x="0" y="414094"/>
                  <a:pt x="0" y="397641"/>
                </a:cubicBezTo>
                <a:lnTo>
                  <a:pt x="0" y="73522"/>
                </a:lnTo>
                <a:cubicBezTo>
                  <a:pt x="0" y="56954"/>
                  <a:pt x="14404" y="43607"/>
                  <a:pt x="32264" y="43607"/>
                </a:cubicBezTo>
                <a:lnTo>
                  <a:pt x="37104" y="43607"/>
                </a:lnTo>
                <a:cubicBezTo>
                  <a:pt x="38602" y="31986"/>
                  <a:pt x="47244" y="21976"/>
                  <a:pt x="59458" y="18409"/>
                </a:cubicBezTo>
                <a:cubicBezTo>
                  <a:pt x="101287" y="6213"/>
                  <a:pt x="143921" y="0"/>
                  <a:pt x="185980" y="0"/>
                </a:cubicBezTo>
                <a:close/>
              </a:path>
            </a:pathLst>
          </a:custGeom>
          <a:solidFill>
            <a:schemeClr val="lt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3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文本框 103"/>
          <p:cNvSpPr txBox="1"/>
          <p:nvPr>
            <p:custDataLst>
              <p:tags r:id="rId8"/>
            </p:custDataLst>
          </p:nvPr>
        </p:nvSpPr>
        <p:spPr>
          <a:xfrm>
            <a:off x="3348502" y="4416644"/>
            <a:ext cx="2697000" cy="1336213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100">
                <a:solidFill>
                  <a:schemeClr val="dk1">
                    <a:lumMod val="100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掌握一些通用的技术设计原则</a:t>
            </a:r>
            <a:endParaRPr lang="zh-CN" altLang="en-US" sz="1600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5" name="文本框 104"/>
          <p:cNvSpPr txBox="1"/>
          <p:nvPr>
            <p:custDataLst>
              <p:tags r:id="rId9"/>
            </p:custDataLst>
          </p:nvPr>
        </p:nvSpPr>
        <p:spPr>
          <a:xfrm>
            <a:off x="3348502" y="397634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软件架构设计</a:t>
            </a:r>
            <a:endParaRPr lang="zh-CN" altLang="en-US" sz="20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3" name="椭圆 112"/>
          <p:cNvSpPr/>
          <p:nvPr>
            <p:custDataLst>
              <p:tags r:id="rId10"/>
            </p:custDataLst>
          </p:nvPr>
        </p:nvSpPr>
        <p:spPr>
          <a:xfrm>
            <a:off x="7225707" y="324605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lt1">
                <a:lumMod val="9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11"/>
            </p:custDataLst>
          </p:nvPr>
        </p:nvSpPr>
        <p:spPr>
          <a:xfrm>
            <a:off x="7355001" y="337689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lt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文本框 110"/>
          <p:cNvSpPr txBox="1"/>
          <p:nvPr>
            <p:custDataLst>
              <p:tags r:id="rId12"/>
            </p:custDataLst>
          </p:nvPr>
        </p:nvSpPr>
        <p:spPr>
          <a:xfrm>
            <a:off x="6618605" y="4416425"/>
            <a:ext cx="2225040" cy="1336040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100">
                <a:solidFill>
                  <a:schemeClr val="dk1">
                    <a:lumMod val="100000"/>
                  </a:schemeClr>
                </a:solidFill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重点关注：</a:t>
            </a:r>
            <a:endParaRPr lang="zh-CN" altLang="en-US" sz="1600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600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CQRS</a:t>
            </a:r>
            <a:r>
              <a:rPr lang="zh-CN" altLang="en-US" sz="1600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架构</a:t>
            </a:r>
            <a:endParaRPr lang="zh-CN" altLang="en-US" sz="1600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微服务架构</a:t>
            </a:r>
            <a:endParaRPr lang="zh-CN" altLang="en-US" sz="1600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领域驱动设计</a:t>
            </a:r>
            <a:endParaRPr lang="zh-CN" altLang="en-US" sz="1600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13"/>
            </p:custDataLst>
          </p:nvPr>
        </p:nvSpPr>
        <p:spPr>
          <a:xfrm>
            <a:off x="6146495" y="397634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常用架构分析</a:t>
            </a:r>
            <a:endParaRPr lang="zh-CN" altLang="en-US" sz="20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0" name="椭圆 119"/>
          <p:cNvSpPr/>
          <p:nvPr>
            <p:custDataLst>
              <p:tags r:id="rId14"/>
            </p:custDataLst>
          </p:nvPr>
        </p:nvSpPr>
        <p:spPr>
          <a:xfrm>
            <a:off x="10023700" y="3246057"/>
            <a:ext cx="538578" cy="53857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lt1">
                <a:lumMod val="9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5" name="任意多边形 144"/>
          <p:cNvSpPr/>
          <p:nvPr>
            <p:custDataLst>
              <p:tags r:id="rId15"/>
            </p:custDataLst>
          </p:nvPr>
        </p:nvSpPr>
        <p:spPr>
          <a:xfrm>
            <a:off x="10158073" y="3375351"/>
            <a:ext cx="269831" cy="279990"/>
          </a:xfrm>
          <a:custGeom>
            <a:avLst/>
            <a:gdLst>
              <a:gd name="connsiteX0" fmla="*/ 533304 w 585797"/>
              <a:gd name="connsiteY0" fmla="*/ 452325 h 607851"/>
              <a:gd name="connsiteX1" fmla="*/ 568750 w 585797"/>
              <a:gd name="connsiteY1" fmla="*/ 460265 h 607851"/>
              <a:gd name="connsiteX2" fmla="*/ 585772 w 585797"/>
              <a:gd name="connsiteY2" fmla="*/ 480255 h 607851"/>
              <a:gd name="connsiteX3" fmla="*/ 571088 w 585797"/>
              <a:gd name="connsiteY3" fmla="*/ 502112 h 607851"/>
              <a:gd name="connsiteX4" fmla="*/ 273212 w 585797"/>
              <a:gd name="connsiteY4" fmla="*/ 604395 h 607851"/>
              <a:gd name="connsiteX5" fmla="*/ 252917 w 585797"/>
              <a:gd name="connsiteY5" fmla="*/ 607851 h 607851"/>
              <a:gd name="connsiteX6" fmla="*/ 236924 w 585797"/>
              <a:gd name="connsiteY6" fmla="*/ 605703 h 607851"/>
              <a:gd name="connsiteX7" fmla="*/ 16205 w 585797"/>
              <a:gd name="connsiteY7" fmla="*/ 547322 h 607851"/>
              <a:gd name="connsiteX8" fmla="*/ 25 w 585797"/>
              <a:gd name="connsiteY8" fmla="*/ 527239 h 607851"/>
              <a:gd name="connsiteX9" fmla="*/ 14428 w 585797"/>
              <a:gd name="connsiteY9" fmla="*/ 505755 h 607851"/>
              <a:gd name="connsiteX10" fmla="*/ 50716 w 585797"/>
              <a:gd name="connsiteY10" fmla="*/ 492678 h 607851"/>
              <a:gd name="connsiteX11" fmla="*/ 226449 w 585797"/>
              <a:gd name="connsiteY11" fmla="*/ 539196 h 607851"/>
              <a:gd name="connsiteX12" fmla="*/ 252917 w 585797"/>
              <a:gd name="connsiteY12" fmla="*/ 542652 h 607851"/>
              <a:gd name="connsiteX13" fmla="*/ 286492 w 585797"/>
              <a:gd name="connsiteY13" fmla="*/ 537047 h 607851"/>
              <a:gd name="connsiteX14" fmla="*/ 533215 w 585797"/>
              <a:gd name="connsiteY14" fmla="*/ 346476 h 607851"/>
              <a:gd name="connsiteX15" fmla="*/ 568751 w 585797"/>
              <a:gd name="connsiteY15" fmla="*/ 354414 h 607851"/>
              <a:gd name="connsiteX16" fmla="*/ 585772 w 585797"/>
              <a:gd name="connsiteY16" fmla="*/ 374490 h 607851"/>
              <a:gd name="connsiteX17" fmla="*/ 571089 w 585797"/>
              <a:gd name="connsiteY17" fmla="*/ 396248 h 607851"/>
              <a:gd name="connsiteX18" fmla="*/ 273237 w 585797"/>
              <a:gd name="connsiteY18" fmla="*/ 498500 h 607851"/>
              <a:gd name="connsiteX19" fmla="*/ 252944 w 585797"/>
              <a:gd name="connsiteY19" fmla="*/ 501861 h 607851"/>
              <a:gd name="connsiteX20" fmla="*/ 236952 w 585797"/>
              <a:gd name="connsiteY20" fmla="*/ 499807 h 607851"/>
              <a:gd name="connsiteX21" fmla="*/ 16251 w 585797"/>
              <a:gd name="connsiteY21" fmla="*/ 441444 h 607851"/>
              <a:gd name="connsiteX22" fmla="*/ 73 w 585797"/>
              <a:gd name="connsiteY22" fmla="*/ 421367 h 607851"/>
              <a:gd name="connsiteX23" fmla="*/ 14474 w 585797"/>
              <a:gd name="connsiteY23" fmla="*/ 399983 h 607851"/>
              <a:gd name="connsiteX24" fmla="*/ 50759 w 585797"/>
              <a:gd name="connsiteY24" fmla="*/ 386910 h 607851"/>
              <a:gd name="connsiteX25" fmla="*/ 226478 w 585797"/>
              <a:gd name="connsiteY25" fmla="*/ 433413 h 607851"/>
              <a:gd name="connsiteX26" fmla="*/ 252944 w 585797"/>
              <a:gd name="connsiteY26" fmla="*/ 436775 h 607851"/>
              <a:gd name="connsiteX27" fmla="*/ 286517 w 585797"/>
              <a:gd name="connsiteY27" fmla="*/ 431172 h 607851"/>
              <a:gd name="connsiteX28" fmla="*/ 463638 w 585797"/>
              <a:gd name="connsiteY28" fmla="*/ 224963 h 607851"/>
              <a:gd name="connsiteX29" fmla="*/ 568751 w 585797"/>
              <a:gd name="connsiteY29" fmla="*/ 248492 h 607851"/>
              <a:gd name="connsiteX30" fmla="*/ 585772 w 585797"/>
              <a:gd name="connsiteY30" fmla="*/ 268566 h 607851"/>
              <a:gd name="connsiteX31" fmla="*/ 571089 w 585797"/>
              <a:gd name="connsiteY31" fmla="*/ 290321 h 607851"/>
              <a:gd name="connsiteX32" fmla="*/ 273237 w 585797"/>
              <a:gd name="connsiteY32" fmla="*/ 392560 h 607851"/>
              <a:gd name="connsiteX33" fmla="*/ 252944 w 585797"/>
              <a:gd name="connsiteY33" fmla="*/ 396014 h 607851"/>
              <a:gd name="connsiteX34" fmla="*/ 236952 w 585797"/>
              <a:gd name="connsiteY34" fmla="*/ 393960 h 607851"/>
              <a:gd name="connsiteX35" fmla="*/ 16251 w 585797"/>
              <a:gd name="connsiteY35" fmla="*/ 335511 h 607851"/>
              <a:gd name="connsiteX36" fmla="*/ 73 w 585797"/>
              <a:gd name="connsiteY36" fmla="*/ 315437 h 607851"/>
              <a:gd name="connsiteX37" fmla="*/ 14474 w 585797"/>
              <a:gd name="connsiteY37" fmla="*/ 294056 h 607851"/>
              <a:gd name="connsiteX38" fmla="*/ 138011 w 585797"/>
              <a:gd name="connsiteY38" fmla="*/ 249613 h 607851"/>
              <a:gd name="connsiteX39" fmla="*/ 180094 w 585797"/>
              <a:gd name="connsiteY39" fmla="*/ 263618 h 607851"/>
              <a:gd name="connsiteX40" fmla="*/ 181497 w 585797"/>
              <a:gd name="connsiteY40" fmla="*/ 263711 h 607851"/>
              <a:gd name="connsiteX41" fmla="*/ 182806 w 585797"/>
              <a:gd name="connsiteY41" fmla="*/ 263711 h 607851"/>
              <a:gd name="connsiteX42" fmla="*/ 378444 w 585797"/>
              <a:gd name="connsiteY42" fmla="*/ 263711 h 607851"/>
              <a:gd name="connsiteX43" fmla="*/ 463638 w 585797"/>
              <a:gd name="connsiteY43" fmla="*/ 224963 h 607851"/>
              <a:gd name="connsiteX44" fmla="*/ 282669 w 585797"/>
              <a:gd name="connsiteY44" fmla="*/ 0 h 607851"/>
              <a:gd name="connsiteX45" fmla="*/ 376661 w 585797"/>
              <a:gd name="connsiteY45" fmla="*/ 77792 h 607851"/>
              <a:gd name="connsiteX46" fmla="*/ 378438 w 585797"/>
              <a:gd name="connsiteY46" fmla="*/ 77699 h 607851"/>
              <a:gd name="connsiteX47" fmla="*/ 451106 w 585797"/>
              <a:gd name="connsiteY47" fmla="*/ 150354 h 607851"/>
              <a:gd name="connsiteX48" fmla="*/ 378438 w 585797"/>
              <a:gd name="connsiteY48" fmla="*/ 222916 h 607851"/>
              <a:gd name="connsiteX49" fmla="*/ 182785 w 585797"/>
              <a:gd name="connsiteY49" fmla="*/ 222916 h 607851"/>
              <a:gd name="connsiteX50" fmla="*/ 134620 w 585797"/>
              <a:gd name="connsiteY50" fmla="*/ 170806 h 607851"/>
              <a:gd name="connsiteX51" fmla="*/ 186900 w 585797"/>
              <a:gd name="connsiteY51" fmla="*/ 118602 h 607851"/>
              <a:gd name="connsiteX52" fmla="*/ 189893 w 585797"/>
              <a:gd name="connsiteY52" fmla="*/ 118976 h 607851"/>
              <a:gd name="connsiteX53" fmla="*/ 186900 w 585797"/>
              <a:gd name="connsiteY53" fmla="*/ 95629 h 607851"/>
              <a:gd name="connsiteX54" fmla="*/ 282669 w 585797"/>
              <a:gd name="connsiteY5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85797" h="607851">
                <a:moveTo>
                  <a:pt x="533304" y="452325"/>
                </a:moveTo>
                <a:lnTo>
                  <a:pt x="568750" y="460265"/>
                </a:lnTo>
                <a:cubicBezTo>
                  <a:pt x="578290" y="462413"/>
                  <a:pt x="585210" y="470540"/>
                  <a:pt x="585772" y="480255"/>
                </a:cubicBezTo>
                <a:cubicBezTo>
                  <a:pt x="586239" y="489969"/>
                  <a:pt x="580254" y="498936"/>
                  <a:pt x="571088" y="502112"/>
                </a:cubicBezTo>
                <a:lnTo>
                  <a:pt x="273212" y="604395"/>
                </a:lnTo>
                <a:cubicBezTo>
                  <a:pt x="266665" y="606730"/>
                  <a:pt x="259838" y="607851"/>
                  <a:pt x="252917" y="607851"/>
                </a:cubicBezTo>
                <a:cubicBezTo>
                  <a:pt x="247586" y="607851"/>
                  <a:pt x="242162" y="607104"/>
                  <a:pt x="236924" y="605703"/>
                </a:cubicBezTo>
                <a:lnTo>
                  <a:pt x="16205" y="547322"/>
                </a:lnTo>
                <a:cubicBezTo>
                  <a:pt x="6946" y="544894"/>
                  <a:pt x="399" y="536674"/>
                  <a:pt x="25" y="527239"/>
                </a:cubicBezTo>
                <a:cubicBezTo>
                  <a:pt x="-442" y="517712"/>
                  <a:pt x="5450" y="509025"/>
                  <a:pt x="14428" y="505755"/>
                </a:cubicBezTo>
                <a:lnTo>
                  <a:pt x="50716" y="492678"/>
                </a:lnTo>
                <a:lnTo>
                  <a:pt x="226449" y="539196"/>
                </a:lnTo>
                <a:cubicBezTo>
                  <a:pt x="235147" y="541531"/>
                  <a:pt x="244032" y="542652"/>
                  <a:pt x="252917" y="542652"/>
                </a:cubicBezTo>
                <a:cubicBezTo>
                  <a:pt x="264420" y="542652"/>
                  <a:pt x="275643" y="540784"/>
                  <a:pt x="286492" y="537047"/>
                </a:cubicBezTo>
                <a:close/>
                <a:moveTo>
                  <a:pt x="533215" y="346476"/>
                </a:moveTo>
                <a:lnTo>
                  <a:pt x="568751" y="354414"/>
                </a:lnTo>
                <a:cubicBezTo>
                  <a:pt x="578290" y="356561"/>
                  <a:pt x="585211" y="364779"/>
                  <a:pt x="585772" y="374490"/>
                </a:cubicBezTo>
                <a:cubicBezTo>
                  <a:pt x="586239" y="384202"/>
                  <a:pt x="580254" y="393073"/>
                  <a:pt x="571089" y="396248"/>
                </a:cubicBezTo>
                <a:lnTo>
                  <a:pt x="273237" y="498500"/>
                </a:lnTo>
                <a:cubicBezTo>
                  <a:pt x="266691" y="500741"/>
                  <a:pt x="259864" y="501861"/>
                  <a:pt x="252944" y="501861"/>
                </a:cubicBezTo>
                <a:cubicBezTo>
                  <a:pt x="247613" y="501861"/>
                  <a:pt x="242189" y="501208"/>
                  <a:pt x="236952" y="499807"/>
                </a:cubicBezTo>
                <a:lnTo>
                  <a:pt x="16251" y="441444"/>
                </a:lnTo>
                <a:cubicBezTo>
                  <a:pt x="7087" y="439016"/>
                  <a:pt x="447" y="430892"/>
                  <a:pt x="73" y="421367"/>
                </a:cubicBezTo>
                <a:cubicBezTo>
                  <a:pt x="-301" y="411843"/>
                  <a:pt x="5497" y="403158"/>
                  <a:pt x="14474" y="399983"/>
                </a:cubicBezTo>
                <a:lnTo>
                  <a:pt x="50759" y="386910"/>
                </a:lnTo>
                <a:lnTo>
                  <a:pt x="226478" y="433413"/>
                </a:lnTo>
                <a:cubicBezTo>
                  <a:pt x="235176" y="435655"/>
                  <a:pt x="244060" y="436775"/>
                  <a:pt x="252944" y="436775"/>
                </a:cubicBezTo>
                <a:cubicBezTo>
                  <a:pt x="264446" y="436775"/>
                  <a:pt x="275762" y="434907"/>
                  <a:pt x="286517" y="431172"/>
                </a:cubicBezTo>
                <a:close/>
                <a:moveTo>
                  <a:pt x="463638" y="224963"/>
                </a:moveTo>
                <a:lnTo>
                  <a:pt x="568751" y="248492"/>
                </a:lnTo>
                <a:cubicBezTo>
                  <a:pt x="578290" y="250640"/>
                  <a:pt x="585211" y="258856"/>
                  <a:pt x="585772" y="268566"/>
                </a:cubicBezTo>
                <a:cubicBezTo>
                  <a:pt x="586239" y="278277"/>
                  <a:pt x="580254" y="287147"/>
                  <a:pt x="571089" y="290321"/>
                </a:cubicBezTo>
                <a:lnTo>
                  <a:pt x="273237" y="392560"/>
                </a:lnTo>
                <a:cubicBezTo>
                  <a:pt x="266691" y="394894"/>
                  <a:pt x="259864" y="396014"/>
                  <a:pt x="252944" y="396014"/>
                </a:cubicBezTo>
                <a:cubicBezTo>
                  <a:pt x="247613" y="396014"/>
                  <a:pt x="242189" y="395267"/>
                  <a:pt x="236952" y="393960"/>
                </a:cubicBezTo>
                <a:lnTo>
                  <a:pt x="16251" y="335511"/>
                </a:lnTo>
                <a:cubicBezTo>
                  <a:pt x="7087" y="333084"/>
                  <a:pt x="447" y="324961"/>
                  <a:pt x="73" y="315437"/>
                </a:cubicBezTo>
                <a:cubicBezTo>
                  <a:pt x="-301" y="305914"/>
                  <a:pt x="5497" y="297230"/>
                  <a:pt x="14474" y="294056"/>
                </a:cubicBezTo>
                <a:lnTo>
                  <a:pt x="138011" y="249613"/>
                </a:lnTo>
                <a:cubicBezTo>
                  <a:pt x="150449" y="257362"/>
                  <a:pt x="164570" y="262591"/>
                  <a:pt x="180094" y="263618"/>
                </a:cubicBezTo>
                <a:lnTo>
                  <a:pt x="181497" y="263711"/>
                </a:lnTo>
                <a:lnTo>
                  <a:pt x="182806" y="263711"/>
                </a:lnTo>
                <a:lnTo>
                  <a:pt x="378444" y="263711"/>
                </a:lnTo>
                <a:cubicBezTo>
                  <a:pt x="412391" y="263711"/>
                  <a:pt x="442784" y="248679"/>
                  <a:pt x="463638" y="224963"/>
                </a:cubicBezTo>
                <a:close/>
                <a:moveTo>
                  <a:pt x="282669" y="0"/>
                </a:moveTo>
                <a:cubicBezTo>
                  <a:pt x="329431" y="0"/>
                  <a:pt x="368337" y="33526"/>
                  <a:pt x="376661" y="77792"/>
                </a:cubicBezTo>
                <a:cubicBezTo>
                  <a:pt x="377222" y="77792"/>
                  <a:pt x="377877" y="77699"/>
                  <a:pt x="378438" y="77699"/>
                </a:cubicBezTo>
                <a:cubicBezTo>
                  <a:pt x="418560" y="77699"/>
                  <a:pt x="451106" y="110198"/>
                  <a:pt x="451106" y="150354"/>
                </a:cubicBezTo>
                <a:cubicBezTo>
                  <a:pt x="451106" y="190417"/>
                  <a:pt x="418560" y="222916"/>
                  <a:pt x="378438" y="222916"/>
                </a:cubicBezTo>
                <a:lnTo>
                  <a:pt x="182785" y="222916"/>
                </a:lnTo>
                <a:cubicBezTo>
                  <a:pt x="155570" y="221142"/>
                  <a:pt x="134620" y="198449"/>
                  <a:pt x="134620" y="170806"/>
                </a:cubicBezTo>
                <a:cubicBezTo>
                  <a:pt x="134620" y="141949"/>
                  <a:pt x="158095" y="118602"/>
                  <a:pt x="186900" y="118602"/>
                </a:cubicBezTo>
                <a:cubicBezTo>
                  <a:pt x="187929" y="118602"/>
                  <a:pt x="188864" y="118883"/>
                  <a:pt x="189893" y="118976"/>
                </a:cubicBezTo>
                <a:cubicBezTo>
                  <a:pt x="188023" y="111505"/>
                  <a:pt x="186900" y="103660"/>
                  <a:pt x="186900" y="95629"/>
                </a:cubicBezTo>
                <a:cubicBezTo>
                  <a:pt x="186900" y="42772"/>
                  <a:pt x="229734" y="0"/>
                  <a:pt x="282669" y="0"/>
                </a:cubicBezTo>
                <a:close/>
              </a:path>
            </a:pathLst>
          </a:custGeom>
          <a:solidFill>
            <a:schemeClr val="lt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8" name="文本框 117"/>
          <p:cNvSpPr txBox="1"/>
          <p:nvPr>
            <p:custDataLst>
              <p:tags r:id="rId16"/>
            </p:custDataLst>
          </p:nvPr>
        </p:nvSpPr>
        <p:spPr>
          <a:xfrm>
            <a:off x="8944489" y="4416644"/>
            <a:ext cx="2697000" cy="1336213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100">
                <a:solidFill>
                  <a:schemeClr val="dk1">
                    <a:lumMod val="100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数据架构、业务架构与一些经验</a:t>
            </a:r>
            <a:endParaRPr lang="zh-CN" altLang="en-US" sz="1600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9" name="文本框 118"/>
          <p:cNvSpPr txBox="1"/>
          <p:nvPr>
            <p:custDataLst>
              <p:tags r:id="rId17"/>
            </p:custDataLst>
          </p:nvPr>
        </p:nvSpPr>
        <p:spPr>
          <a:xfrm>
            <a:off x="8944489" y="397634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</a:rPr>
              <a:t>经验与分享</a:t>
            </a:r>
            <a:endParaRPr lang="zh-CN" altLang="en-US" sz="2000" b="1" spc="2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6" name="直接连接符 135"/>
          <p:cNvCxnSpPr/>
          <p:nvPr>
            <p:custDataLst>
              <p:tags r:id="rId18"/>
            </p:custDataLst>
          </p:nvPr>
        </p:nvCxnSpPr>
        <p:spPr>
          <a:xfrm>
            <a:off x="3298005" y="3976348"/>
            <a:ext cx="0" cy="1425355"/>
          </a:xfrm>
          <a:prstGeom prst="line">
            <a:avLst/>
          </a:prstGeom>
          <a:ln w="3175" cap="rnd">
            <a:solidFill>
              <a:schemeClr val="lt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19"/>
            </p:custDataLst>
          </p:nvPr>
        </p:nvCxnSpPr>
        <p:spPr>
          <a:xfrm>
            <a:off x="6096000" y="3976348"/>
            <a:ext cx="0" cy="1425355"/>
          </a:xfrm>
          <a:prstGeom prst="line">
            <a:avLst/>
          </a:prstGeom>
          <a:ln w="3175" cap="rnd">
            <a:solidFill>
              <a:schemeClr val="lt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0"/>
            </p:custDataLst>
          </p:nvPr>
        </p:nvCxnSpPr>
        <p:spPr>
          <a:xfrm>
            <a:off x="8893994" y="3976348"/>
            <a:ext cx="0" cy="1425355"/>
          </a:xfrm>
          <a:prstGeom prst="line">
            <a:avLst/>
          </a:prstGeom>
          <a:ln w="3175" cap="rnd">
            <a:solidFill>
              <a:schemeClr val="lt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21"/>
            </p:custDataLst>
          </p:nvPr>
        </p:nvSpPr>
        <p:spPr>
          <a:xfrm>
            <a:off x="673099" y="1076568"/>
            <a:ext cx="2246504" cy="10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b="1" dirty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4800" b="1" dirty="0">
              <a:solidFill>
                <a:schemeClr val="accent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23" name="矩形 22"/>
          <p:cNvSpPr/>
          <p:nvPr>
            <p:custDataLst>
              <p:tags r:id="rId22"/>
            </p:custDataLst>
          </p:nvPr>
        </p:nvSpPr>
        <p:spPr>
          <a:xfrm>
            <a:off x="673098" y="2111237"/>
            <a:ext cx="1917810" cy="524311"/>
          </a:xfrm>
          <a:prstGeom prst="rect">
            <a:avLst/>
          </a:prstGeom>
        </p:spPr>
        <p:txBody>
          <a:bodyPr wrap="square" lIns="91440" tIns="0" rIns="91440" bIns="45720" anchor="t" anchorCtr="0">
            <a:norm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CONTENT</a:t>
            </a: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97200" y="198755"/>
            <a:ext cx="6455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微服务架构设计：模块化的框架</a:t>
            </a:r>
            <a:endParaRPr 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363747" y="1332754"/>
            <a:ext cx="11393913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en-US" altLang="zh-CN"/>
              <a:t>OSGi</a:t>
            </a:r>
            <a:r>
              <a:rPr lang="zh-CN" altLang="en-US"/>
              <a:t>：由</a:t>
            </a:r>
            <a:r>
              <a:rPr lang="en-US" altLang="zh-CN"/>
              <a:t>JCP</a:t>
            </a:r>
            <a:r>
              <a:rPr lang="zh-CN" altLang="zh-CN"/>
              <a:t>主导，在JSR 291中提出，一直未得到接纳</a:t>
            </a:r>
            <a:endParaRPr lang="zh-CN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Jigsaw</a:t>
            </a:r>
            <a:r>
              <a:rPr lang="zh-CN" altLang="zh-CN"/>
              <a:t>： </a:t>
            </a:r>
            <a:r>
              <a:rPr lang="en-US" altLang="zh-CN"/>
              <a:t>Java9 </a:t>
            </a:r>
            <a:r>
              <a:rPr lang="zh-CN" altLang="zh-CN"/>
              <a:t>已支持</a:t>
            </a:r>
            <a:endParaRPr lang="zh-CN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JarsLink</a:t>
            </a:r>
            <a:r>
              <a:rPr lang="zh-CN" altLang="en-US"/>
              <a:t>：</a:t>
            </a:r>
            <a:r>
              <a:rPr lang="en-US" altLang="zh-CN"/>
              <a:t>alibaba</a:t>
            </a:r>
            <a:r>
              <a:rPr lang="zh-CN" altLang="zh-CN"/>
              <a:t>主导： https://github.com/alibaba/jarslink</a:t>
            </a:r>
            <a:endParaRPr lang="zh-CN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SofaStack</a:t>
            </a:r>
            <a:r>
              <a:rPr lang="zh-CN" altLang="en-US"/>
              <a:t>：SOFABoot 动态模块实践：</a:t>
            </a:r>
            <a:r>
              <a:rPr lang="en-US" altLang="zh-CN"/>
              <a:t>https://www.sofastack.tech/guides/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CQRS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5" y="859155"/>
            <a:ext cx="5838825" cy="5610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12885" y="1900555"/>
            <a:ext cx="26409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应用场景：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秒杀活动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数据库的读写分离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数据处理体系（数据总线）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</a:rPr>
              <a:t>4. </a:t>
            </a:r>
            <a:r>
              <a:rPr lang="zh-CN" altLang="en-US" b="1">
                <a:solidFill>
                  <a:srgbClr val="FF0000"/>
                </a:solidFill>
              </a:rPr>
              <a:t>数据结构设计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41670" y="1124585"/>
            <a:ext cx="6012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/>
          </a:p>
          <a:p>
            <a:pPr algn="l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85" y="1381125"/>
            <a:ext cx="2352675" cy="42291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热门话题：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DDD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989965"/>
            <a:ext cx="5460365" cy="3190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0895" y="989330"/>
            <a:ext cx="5951855" cy="3276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1030" y="4909185"/>
            <a:ext cx="1052004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/>
              <a:t>DDD主要难点是领域发现和领域建模，目前用于领域发现的方法有：事件风暴、业务能力建模、领域讲故事、业务模型画布、示例映射、影响映射、Wardley Maps等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作为扩展知识，当前最成功的应用应该是在低代码开发或零代码开发平台上。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148965" y="4239260"/>
            <a:ext cx="6700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DDD</a:t>
            </a:r>
            <a:r>
              <a:rPr lang="zh-CN" altLang="en-US" sz="2400" b="1">
                <a:solidFill>
                  <a:srgbClr val="FF0000"/>
                </a:solidFill>
              </a:rPr>
              <a:t>：弥补技术架构师与业务架构师之间的</a:t>
            </a:r>
            <a:r>
              <a:rPr lang="en-US" altLang="zh-CN" sz="2400" b="1">
                <a:solidFill>
                  <a:srgbClr val="FF0000"/>
                </a:solidFill>
              </a:rPr>
              <a:t>Gap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DDD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架构的目标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(DOP)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715645" y="2199005"/>
            <a:ext cx="3978275" cy="2963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6784975" y="2000250"/>
            <a:ext cx="5080000" cy="3162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右箭头 1"/>
          <p:cNvSpPr/>
          <p:nvPr/>
        </p:nvSpPr>
        <p:spPr>
          <a:xfrm>
            <a:off x="5170805" y="3532505"/>
            <a:ext cx="1266825" cy="819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DDD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模型实践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6"/>
          <a:stretch>
            <a:fillRect/>
          </a:stretch>
        </p:blipFill>
        <p:spPr>
          <a:xfrm>
            <a:off x="584835" y="1574800"/>
            <a:ext cx="4585970" cy="4301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7"/>
          <a:stretch>
            <a:fillRect/>
          </a:stretch>
        </p:blipFill>
        <p:spPr>
          <a:xfrm>
            <a:off x="6188075" y="1574800"/>
            <a:ext cx="5684520" cy="43027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领域操作系统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(DOP)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1607185" y="989965"/>
            <a:ext cx="8784590" cy="58629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385820" y="198755"/>
            <a:ext cx="474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经验分享：为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DDD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做好准备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" y="878205"/>
            <a:ext cx="3903345" cy="59734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020" y="897255"/>
            <a:ext cx="3890010" cy="5908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2460" y="937260"/>
            <a:ext cx="3651250" cy="584898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85" y="1764030"/>
            <a:ext cx="10381615" cy="43516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经验分享：关注应用网关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95" y="989330"/>
            <a:ext cx="5067300" cy="5791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0895" y="1266190"/>
            <a:ext cx="61499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/>
              <a:t>Spring Cloud Gateway 的特征：</a:t>
            </a:r>
            <a:endParaRPr lang="zh-CN" altLang="en-US" b="1"/>
          </a:p>
          <a:p>
            <a:pPr algn="l"/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基于 Spring Framework 5，Project Reactor 和 Spring Boot 2.0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动态路由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Predicates 和 Filters 作用于特定路由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集成 Hystrix 断路器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集成 Spring Cloud DiscoveryClient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易于编写的 Predicates 和 Filters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限流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路径重写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7580" y="4570730"/>
            <a:ext cx="501205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在微服务架构中的作用</a:t>
            </a:r>
            <a:r>
              <a:rPr lang="zh-CN" altLang="en-US"/>
              <a:t>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将微服务重新聚合成一个</a:t>
            </a:r>
            <a:r>
              <a:rPr lang="en-US" altLang="zh-CN"/>
              <a:t>“</a:t>
            </a:r>
            <a:r>
              <a:rPr lang="zh-CN" altLang="en-US"/>
              <a:t>单体应用</a:t>
            </a:r>
            <a:r>
              <a:rPr lang="en-US" altLang="zh-CN"/>
              <a:t>”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简化后端逻辑架构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最大化复用后端，降低前端开发的</a:t>
            </a:r>
            <a:r>
              <a:rPr lang="en-US" altLang="zh-CN"/>
              <a:t>”</a:t>
            </a:r>
            <a:r>
              <a:rPr lang="zh-CN" altLang="en-US"/>
              <a:t>复杂度</a:t>
            </a:r>
            <a:r>
              <a:rPr lang="en-US" altLang="zh-CN"/>
              <a:t>“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" name="圆角矩形 14"/>
          <p:cNvSpPr/>
          <p:nvPr/>
        </p:nvSpPr>
        <p:spPr>
          <a:xfrm>
            <a:off x="636905" y="827405"/>
            <a:ext cx="2695575" cy="20383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经验分享：用户体系构建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70805" y="1132205"/>
            <a:ext cx="35915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实现</a:t>
            </a:r>
            <a:r>
              <a:rPr lang="en-US" altLang="zh-CN"/>
              <a:t>SSO</a:t>
            </a:r>
            <a:r>
              <a:rPr lang="zh-CN" altLang="en-US"/>
              <a:t>的几个方案：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1. CAS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2. KeyCloak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自研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28610" y="1210945"/>
            <a:ext cx="4263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技术要点：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与网关配合，解决微服务体系之间的安全，降低微服务的复杂度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56285" y="2332990"/>
            <a:ext cx="2438400" cy="419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用户微服务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817880" y="989330"/>
            <a:ext cx="419100" cy="1171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模块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478280" y="989330"/>
            <a:ext cx="419100" cy="1171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138680" y="989330"/>
            <a:ext cx="419100" cy="1171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73680" y="989330"/>
            <a:ext cx="419100" cy="11715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N</a:t>
            </a:r>
            <a:endParaRPr lang="en-US" altLang="zh-CN"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408680" y="989330"/>
            <a:ext cx="495300" cy="178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微服务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69080" y="989330"/>
            <a:ext cx="495300" cy="178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微服务</a:t>
            </a:r>
            <a:endParaRPr lang="zh-CN" altLang="en-US">
              <a:sym typeface="+mn-ea"/>
            </a:endParaRPr>
          </a:p>
          <a:p>
            <a:pPr algn="ctr"/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817880" y="989330"/>
            <a:ext cx="419100" cy="11715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模块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1478280" y="989330"/>
            <a:ext cx="419100" cy="11715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38680" y="989330"/>
            <a:ext cx="419100" cy="11715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模块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85" y="3139440"/>
            <a:ext cx="10144125" cy="38290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经验分享：关注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CQRS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" y="989965"/>
            <a:ext cx="7908290" cy="5763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95055" y="1160145"/>
            <a:ext cx="3154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大部分的设计不足，可以通过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CQRS</a:t>
            </a:r>
            <a:r>
              <a:rPr lang="zh-CN" altLang="en-US"/>
              <a:t>架构进行补足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140" y="2743200"/>
            <a:ext cx="3452495" cy="34182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架构师与工程师的鸿沟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4335" y="989965"/>
            <a:ext cx="6812280" cy="5506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81570" y="2256155"/>
            <a:ext cx="45974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技术架构师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业务架构师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1105" y="3406140"/>
            <a:ext cx="43586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业务架构师</a:t>
            </a:r>
            <a:r>
              <a:rPr lang="en-US" altLang="zh-CN" sz="2400"/>
              <a:t>=BPM+</a:t>
            </a:r>
            <a:r>
              <a:rPr lang="zh-CN" altLang="en-US" sz="2400"/>
              <a:t>技术架构师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407910" y="4923790"/>
            <a:ext cx="1847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技术架构师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9992995" y="4923790"/>
            <a:ext cx="1847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业务架构师</a:t>
            </a:r>
            <a:endParaRPr lang="zh-CN" altLang="en-US" sz="2400" b="1"/>
          </a:p>
        </p:txBody>
      </p:sp>
      <p:sp>
        <p:nvSpPr>
          <p:cNvPr id="7" name="左右箭头 6"/>
          <p:cNvSpPr/>
          <p:nvPr/>
        </p:nvSpPr>
        <p:spPr>
          <a:xfrm>
            <a:off x="9131300" y="4987290"/>
            <a:ext cx="861695" cy="33337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6335" y="5320665"/>
            <a:ext cx="1571625" cy="13906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经验分享：</a:t>
            </a:r>
            <a:r>
              <a:rPr 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等级化构建（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595" y="1822450"/>
            <a:ext cx="7904480" cy="4066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6480" y="1332230"/>
            <a:ext cx="436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等级化的代码设计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经验分享：</a:t>
            </a:r>
            <a:r>
              <a:rPr 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等级化构建（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85" y="979170"/>
            <a:ext cx="10381615" cy="4351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556385" y="5682615"/>
            <a:ext cx="76295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实践参考：</a:t>
            </a:r>
            <a:r>
              <a:rPr lang="en-US" altLang="zh-CN"/>
              <a:t>dao/service</a:t>
            </a:r>
            <a:r>
              <a:rPr lang="zh-CN" altLang="zh-CN"/>
              <a:t>在项目级中无法重用，重用只会带来更多耦合</a:t>
            </a:r>
            <a:endParaRPr lang="zh-CN" altLang="zh-CN"/>
          </a:p>
          <a:p>
            <a:r>
              <a:rPr lang="zh-CN" altLang="zh-CN"/>
              <a:t>如果有怀疑，请重新思考模块或服务划分，可以解决</a:t>
            </a:r>
            <a:r>
              <a:rPr lang="en-US" altLang="zh-CN"/>
              <a:t>99%</a:t>
            </a:r>
            <a:r>
              <a:rPr lang="zh-CN" altLang="en-US"/>
              <a:t>的</a:t>
            </a:r>
            <a:r>
              <a:rPr lang="en-US" altLang="zh-CN"/>
              <a:t>service</a:t>
            </a:r>
            <a:r>
              <a:rPr lang="zh-CN" altLang="zh-CN"/>
              <a:t>重用需求</a:t>
            </a:r>
            <a:endParaRPr lang="zh-CN" altLang="zh-CN"/>
          </a:p>
        </p:txBody>
      </p:sp>
    </p:spTree>
    <p:custDataLst>
      <p:tags r:id="rId7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mar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7200">
                <a:solidFill>
                  <a:schemeClr val="accent1"/>
                </a:solidFill>
              </a:rPr>
              <a:t>THANK YOU</a:t>
            </a:r>
            <a:endParaRPr lang="en-US" altLang="zh-CN" sz="7200">
              <a:solidFill>
                <a:schemeClr val="accent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772160"/>
            <a:ext cx="10620375" cy="4619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架构师：关键是业务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(BPM)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5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6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85" y="1496060"/>
            <a:ext cx="10382250" cy="34956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" name="任意多边形: 形状 28"/>
          <p:cNvSpPr/>
          <p:nvPr userDrawn="1">
            <p:custDataLst>
              <p:tags r:id="rId1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软件架构编年史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2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3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3" name="组合 172"/>
          <p:cNvGrpSpPr/>
          <p:nvPr/>
        </p:nvGrpSpPr>
        <p:grpSpPr>
          <a:xfrm>
            <a:off x="812800" y="1251585"/>
            <a:ext cx="10279380" cy="4998696"/>
            <a:chOff x="1076" y="2055"/>
            <a:chExt cx="16188" cy="7872"/>
          </a:xfrm>
        </p:grpSpPr>
        <p:grpSp>
          <p:nvGrpSpPr>
            <p:cNvPr id="123" name="组合 122"/>
            <p:cNvGrpSpPr/>
            <p:nvPr/>
          </p:nvGrpSpPr>
          <p:grpSpPr>
            <a:xfrm>
              <a:off x="7693" y="2055"/>
              <a:ext cx="7137" cy="7872"/>
              <a:chOff x="1076" y="1311"/>
              <a:chExt cx="7137" cy="7872"/>
            </a:xfrm>
          </p:grpSpPr>
          <p:grpSp>
            <p:nvGrpSpPr>
              <p:cNvPr id="124" name="组合 123"/>
              <p:cNvGrpSpPr/>
              <p:nvPr/>
            </p:nvGrpSpPr>
            <p:grpSpPr>
              <a:xfrm>
                <a:off x="1076" y="1311"/>
                <a:ext cx="7137" cy="7872"/>
                <a:chOff x="1076" y="1311"/>
                <a:chExt cx="7137" cy="7872"/>
              </a:xfrm>
            </p:grpSpPr>
            <p:grpSp>
              <p:nvGrpSpPr>
                <p:cNvPr id="125" name="组合 124"/>
                <p:cNvGrpSpPr/>
                <p:nvPr/>
              </p:nvGrpSpPr>
              <p:grpSpPr>
                <a:xfrm>
                  <a:off x="1076" y="1311"/>
                  <a:ext cx="7137" cy="7872"/>
                  <a:chOff x="1239609" y="802010"/>
                  <a:chExt cx="4532025" cy="4999008"/>
                </a:xfrm>
              </p:grpSpPr>
              <p:grpSp>
                <p:nvGrpSpPr>
                  <p:cNvPr id="127" name="组合 126"/>
                  <p:cNvGrpSpPr/>
                  <p:nvPr/>
                </p:nvGrpSpPr>
                <p:grpSpPr>
                  <a:xfrm>
                    <a:off x="1254214" y="2702377"/>
                    <a:ext cx="3682040" cy="444870"/>
                    <a:chOff x="1047559" y="4852227"/>
                    <a:chExt cx="3682040" cy="444870"/>
                  </a:xfrm>
                </p:grpSpPr>
                <p:sp>
                  <p:nvSpPr>
                    <p:cNvPr id="128" name="矩形 127"/>
                    <p:cNvSpPr/>
                    <p:nvPr/>
                  </p:nvSpPr>
                  <p:spPr>
                    <a:xfrm flipH="1">
                      <a:off x="2672570" y="4852227"/>
                      <a:ext cx="2057029" cy="414046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</a:rPr>
                        <a:t>微服务(Netflix)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29" name="文本框 128"/>
                    <p:cNvSpPr txBox="1"/>
                    <p:nvPr/>
                  </p:nvSpPr>
                  <p:spPr>
                    <a:xfrm>
                      <a:off x="1496093" y="4928763"/>
                      <a:ext cx="1255853" cy="3683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ctr" anchorCtr="0">
                      <a:spAutoFit/>
                    </a:bodyPr>
                    <a:lstStyle/>
                    <a:p>
                      <a:pPr>
                        <a:buSzPct val="25000"/>
                      </a:pPr>
                      <a:r>
                        <a:rPr lang="en-US" altLang="zh-CN" b="1" dirty="0"/>
                        <a:t>2009</a:t>
                      </a:r>
                      <a:endParaRPr lang="en-US" altLang="zh-CN" b="1" dirty="0"/>
                    </a:p>
                  </p:txBody>
                </p:sp>
                <p:grpSp>
                  <p:nvGrpSpPr>
                    <p:cNvPr id="130" name="组合 129"/>
                    <p:cNvGrpSpPr/>
                    <p:nvPr/>
                  </p:nvGrpSpPr>
                  <p:grpSpPr>
                    <a:xfrm>
                      <a:off x="1047559" y="4886875"/>
                      <a:ext cx="412337" cy="410198"/>
                      <a:chOff x="6261576" y="-141495"/>
                      <a:chExt cx="410200" cy="410198"/>
                    </a:xfrm>
                  </p:grpSpPr>
                  <p:sp>
                    <p:nvSpPr>
                      <p:cNvPr id="131" name="圆角矩形 130"/>
                      <p:cNvSpPr/>
                      <p:nvPr/>
                    </p:nvSpPr>
                    <p:spPr>
                      <a:xfrm>
                        <a:off x="6261576" y="-141495"/>
                        <a:ext cx="410200" cy="410198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5"/>
                          </a:gs>
                        </a:gsLst>
                        <a:lin ang="2700000" scaled="0"/>
                      </a:gradFill>
                      <a:ln w="57150" cap="rnd">
                        <a:noFill/>
                        <a:prstDash val="solid"/>
                        <a:round/>
                      </a:ln>
                      <a:effectLst>
                        <a:outerShdw blurRad="76200" dist="50800" dir="5400000" algn="ctr" rotWithShape="0">
                          <a:schemeClr val="accent5">
                            <a:alpha val="20000"/>
                          </a:scheme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92500" lnSpcReduction="1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3765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32" name="任意多边形 131"/>
                      <p:cNvSpPr/>
                      <p:nvPr/>
                    </p:nvSpPr>
                    <p:spPr>
                      <a:xfrm>
                        <a:off x="6377676" y="-917"/>
                        <a:ext cx="178001" cy="141741"/>
                      </a:xfrm>
                      <a:custGeom>
                        <a:avLst/>
                        <a:gdLst>
                          <a:gd name="connsiteX0" fmla="*/ 486767 w 514350"/>
                          <a:gd name="connsiteY0" fmla="*/ 621 h 409575"/>
                          <a:gd name="connsiteX1" fmla="*/ 515342 w 514350"/>
                          <a:gd name="connsiteY1" fmla="*/ 29196 h 409575"/>
                          <a:gd name="connsiteX2" fmla="*/ 515342 w 514350"/>
                          <a:gd name="connsiteY2" fmla="*/ 324471 h 409575"/>
                          <a:gd name="connsiteX3" fmla="*/ 486767 w 514350"/>
                          <a:gd name="connsiteY3" fmla="*/ 353046 h 409575"/>
                          <a:gd name="connsiteX4" fmla="*/ 192159 w 514350"/>
                          <a:gd name="connsiteY4" fmla="*/ 353046 h 409575"/>
                          <a:gd name="connsiteX5" fmla="*/ 115387 w 514350"/>
                          <a:gd name="connsiteY5" fmla="*/ 410196 h 409575"/>
                          <a:gd name="connsiteX6" fmla="*/ 115387 w 514350"/>
                          <a:gd name="connsiteY6" fmla="*/ 353046 h 409575"/>
                          <a:gd name="connsiteX7" fmla="*/ 29567 w 514350"/>
                          <a:gd name="connsiteY7" fmla="*/ 353046 h 409575"/>
                          <a:gd name="connsiteX8" fmla="*/ 992 w 514350"/>
                          <a:gd name="connsiteY8" fmla="*/ 324471 h 409575"/>
                          <a:gd name="connsiteX9" fmla="*/ 992 w 514350"/>
                          <a:gd name="connsiteY9" fmla="*/ 29196 h 409575"/>
                          <a:gd name="connsiteX10" fmla="*/ 29567 w 514350"/>
                          <a:gd name="connsiteY10" fmla="*/ 621 h 409575"/>
                          <a:gd name="connsiteX11" fmla="*/ 486767 w 514350"/>
                          <a:gd name="connsiteY11" fmla="*/ 621 h 409575"/>
                          <a:gd name="connsiteX12" fmla="*/ 124817 w 514350"/>
                          <a:gd name="connsiteY12" fmla="*/ 143496 h 409575"/>
                          <a:gd name="connsiteX13" fmla="*/ 91480 w 514350"/>
                          <a:gd name="connsiteY13" fmla="*/ 176834 h 409575"/>
                          <a:gd name="connsiteX14" fmla="*/ 124817 w 514350"/>
                          <a:gd name="connsiteY14" fmla="*/ 210171 h 409575"/>
                          <a:gd name="connsiteX15" fmla="*/ 158155 w 514350"/>
                          <a:gd name="connsiteY15" fmla="*/ 176834 h 409575"/>
                          <a:gd name="connsiteX16" fmla="*/ 124817 w 514350"/>
                          <a:gd name="connsiteY16" fmla="*/ 143496 h 409575"/>
                          <a:gd name="connsiteX17" fmla="*/ 258167 w 514350"/>
                          <a:gd name="connsiteY17" fmla="*/ 143496 h 409575"/>
                          <a:gd name="connsiteX18" fmla="*/ 224830 w 514350"/>
                          <a:gd name="connsiteY18" fmla="*/ 176834 h 409575"/>
                          <a:gd name="connsiteX19" fmla="*/ 258167 w 514350"/>
                          <a:gd name="connsiteY19" fmla="*/ 210171 h 409575"/>
                          <a:gd name="connsiteX20" fmla="*/ 291505 w 514350"/>
                          <a:gd name="connsiteY20" fmla="*/ 176834 h 409575"/>
                          <a:gd name="connsiteX21" fmla="*/ 258167 w 514350"/>
                          <a:gd name="connsiteY21" fmla="*/ 143496 h 409575"/>
                          <a:gd name="connsiteX22" fmla="*/ 391517 w 514350"/>
                          <a:gd name="connsiteY22" fmla="*/ 143496 h 409575"/>
                          <a:gd name="connsiteX23" fmla="*/ 358180 w 514350"/>
                          <a:gd name="connsiteY23" fmla="*/ 176834 h 409575"/>
                          <a:gd name="connsiteX24" fmla="*/ 391517 w 514350"/>
                          <a:gd name="connsiteY24" fmla="*/ 210171 h 409575"/>
                          <a:gd name="connsiteX25" fmla="*/ 424855 w 514350"/>
                          <a:gd name="connsiteY25" fmla="*/ 176834 h 409575"/>
                          <a:gd name="connsiteX26" fmla="*/ 391517 w 514350"/>
                          <a:gd name="connsiteY26" fmla="*/ 143496 h 4095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514350" h="409575">
                            <a:moveTo>
                              <a:pt x="486767" y="621"/>
                            </a:moveTo>
                            <a:cubicBezTo>
                              <a:pt x="502579" y="621"/>
                              <a:pt x="515342" y="13385"/>
                              <a:pt x="515342" y="29196"/>
                            </a:cubicBezTo>
                            <a:lnTo>
                              <a:pt x="515342" y="324471"/>
                            </a:lnTo>
                            <a:cubicBezTo>
                              <a:pt x="515342" y="340282"/>
                              <a:pt x="502579" y="353046"/>
                              <a:pt x="486767" y="353046"/>
                            </a:cubicBezTo>
                            <a:lnTo>
                              <a:pt x="192159" y="353046"/>
                            </a:lnTo>
                            <a:lnTo>
                              <a:pt x="115387" y="410196"/>
                            </a:lnTo>
                            <a:lnTo>
                              <a:pt x="115387" y="353046"/>
                            </a:lnTo>
                            <a:lnTo>
                              <a:pt x="29567" y="353046"/>
                            </a:lnTo>
                            <a:cubicBezTo>
                              <a:pt x="13755" y="353046"/>
                              <a:pt x="992" y="340282"/>
                              <a:pt x="992" y="324471"/>
                            </a:cubicBezTo>
                            <a:lnTo>
                              <a:pt x="992" y="29196"/>
                            </a:lnTo>
                            <a:cubicBezTo>
                              <a:pt x="992" y="13385"/>
                              <a:pt x="13755" y="621"/>
                              <a:pt x="29567" y="621"/>
                            </a:cubicBezTo>
                            <a:lnTo>
                              <a:pt x="486767" y="621"/>
                            </a:lnTo>
                            <a:close/>
                            <a:moveTo>
                              <a:pt x="124817" y="143496"/>
                            </a:moveTo>
                            <a:cubicBezTo>
                              <a:pt x="106434" y="143496"/>
                              <a:pt x="91480" y="158450"/>
                              <a:pt x="91480" y="176834"/>
                            </a:cubicBezTo>
                            <a:cubicBezTo>
                              <a:pt x="91480" y="195217"/>
                              <a:pt x="106434" y="210171"/>
                              <a:pt x="124817" y="210171"/>
                            </a:cubicBezTo>
                            <a:cubicBezTo>
                              <a:pt x="143200" y="210171"/>
                              <a:pt x="158155" y="195217"/>
                              <a:pt x="158155" y="176834"/>
                            </a:cubicBezTo>
                            <a:cubicBezTo>
                              <a:pt x="158155" y="158450"/>
                              <a:pt x="143200" y="143496"/>
                              <a:pt x="124817" y="143496"/>
                            </a:cubicBezTo>
                            <a:close/>
                            <a:moveTo>
                              <a:pt x="258167" y="143496"/>
                            </a:moveTo>
                            <a:cubicBezTo>
                              <a:pt x="239784" y="143496"/>
                              <a:pt x="224830" y="158450"/>
                              <a:pt x="224830" y="176834"/>
                            </a:cubicBezTo>
                            <a:cubicBezTo>
                              <a:pt x="224830" y="195217"/>
                              <a:pt x="239784" y="210171"/>
                              <a:pt x="258167" y="210171"/>
                            </a:cubicBezTo>
                            <a:cubicBezTo>
                              <a:pt x="276550" y="210171"/>
                              <a:pt x="291505" y="195217"/>
                              <a:pt x="291505" y="176834"/>
                            </a:cubicBezTo>
                            <a:cubicBezTo>
                              <a:pt x="291505" y="158450"/>
                              <a:pt x="276550" y="143496"/>
                              <a:pt x="258167" y="143496"/>
                            </a:cubicBezTo>
                            <a:close/>
                            <a:moveTo>
                              <a:pt x="391517" y="143496"/>
                            </a:moveTo>
                            <a:cubicBezTo>
                              <a:pt x="373134" y="143496"/>
                              <a:pt x="358180" y="158450"/>
                              <a:pt x="358180" y="176834"/>
                            </a:cubicBezTo>
                            <a:cubicBezTo>
                              <a:pt x="358180" y="195217"/>
                              <a:pt x="373134" y="210171"/>
                              <a:pt x="391517" y="210171"/>
                            </a:cubicBezTo>
                            <a:cubicBezTo>
                              <a:pt x="409900" y="210171"/>
                              <a:pt x="424855" y="195217"/>
                              <a:pt x="424855" y="176834"/>
                            </a:cubicBezTo>
                            <a:cubicBezTo>
                              <a:pt x="424855" y="158450"/>
                              <a:pt x="409900" y="143496"/>
                              <a:pt x="391517" y="14349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noFill/>
                        <a:prstDash val="solid"/>
                        <a:round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25000" lnSpcReduction="2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4400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1262469" y="2073859"/>
                    <a:ext cx="3674602" cy="460776"/>
                    <a:chOff x="1069509" y="3617245"/>
                    <a:chExt cx="3674602" cy="460776"/>
                  </a:xfrm>
                </p:grpSpPr>
                <p:sp>
                  <p:nvSpPr>
                    <p:cNvPr id="134" name="矩形 133"/>
                    <p:cNvSpPr/>
                    <p:nvPr/>
                  </p:nvSpPr>
                  <p:spPr>
                    <a:xfrm flipH="1">
                      <a:off x="2687082" y="3617527"/>
                      <a:ext cx="2057029" cy="46049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洋葱架构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35" name="文本框 134"/>
                    <p:cNvSpPr txBox="1"/>
                    <p:nvPr/>
                  </p:nvSpPr>
                  <p:spPr>
                    <a:xfrm>
                      <a:off x="1570929" y="3659133"/>
                      <a:ext cx="1255853" cy="3683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ctr" anchorCtr="0">
                      <a:spAutoFit/>
                    </a:bodyPr>
                    <a:lstStyle/>
                    <a:p>
                      <a:pPr>
                        <a:buSzPct val="25000"/>
                      </a:pPr>
                      <a:r>
                        <a:rPr lang="en-US" altLang="zh-CN" b="1" dirty="0"/>
                        <a:t>2008</a:t>
                      </a:r>
                      <a:endParaRPr lang="en-US" altLang="zh-CN" b="1" dirty="0"/>
                    </a:p>
                  </p:txBody>
                </p:sp>
                <p:grpSp>
                  <p:nvGrpSpPr>
                    <p:cNvPr id="136" name="组合 135"/>
                    <p:cNvGrpSpPr/>
                    <p:nvPr/>
                  </p:nvGrpSpPr>
                  <p:grpSpPr>
                    <a:xfrm>
                      <a:off x="1069509" y="3617245"/>
                      <a:ext cx="408074" cy="410198"/>
                      <a:chOff x="3526795" y="2878640"/>
                      <a:chExt cx="410200" cy="410198"/>
                    </a:xfrm>
                  </p:grpSpPr>
                  <p:sp>
                    <p:nvSpPr>
                      <p:cNvPr id="137" name="圆角矩形 136"/>
                      <p:cNvSpPr/>
                      <p:nvPr/>
                    </p:nvSpPr>
                    <p:spPr>
                      <a:xfrm>
                        <a:off x="3526795" y="2878640"/>
                        <a:ext cx="410200" cy="410198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ln w="57150" cap="rnd">
                        <a:noFill/>
                        <a:prstDash val="solid"/>
                        <a:round/>
                      </a:ln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92500" lnSpcReduction="1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3765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38" name="任意多边形 137"/>
                      <p:cNvSpPr/>
                      <p:nvPr/>
                    </p:nvSpPr>
                    <p:spPr>
                      <a:xfrm>
                        <a:off x="3637788" y="3016989"/>
                        <a:ext cx="178001" cy="133500"/>
                      </a:xfrm>
                      <a:custGeom>
                        <a:avLst/>
                        <a:gdLst>
                          <a:gd name="connsiteX0" fmla="*/ 505433 w 533400"/>
                          <a:gd name="connsiteY0" fmla="*/ 621 h 400050"/>
                          <a:gd name="connsiteX1" fmla="*/ 534008 w 533400"/>
                          <a:gd name="connsiteY1" fmla="*/ 29196 h 400050"/>
                          <a:gd name="connsiteX2" fmla="*/ 534008 w 533400"/>
                          <a:gd name="connsiteY2" fmla="*/ 372096 h 400050"/>
                          <a:gd name="connsiteX3" fmla="*/ 505433 w 533400"/>
                          <a:gd name="connsiteY3" fmla="*/ 400671 h 400050"/>
                          <a:gd name="connsiteX4" fmla="*/ 29183 w 533400"/>
                          <a:gd name="connsiteY4" fmla="*/ 400671 h 400050"/>
                          <a:gd name="connsiteX5" fmla="*/ 608 w 533400"/>
                          <a:gd name="connsiteY5" fmla="*/ 372096 h 400050"/>
                          <a:gd name="connsiteX6" fmla="*/ 608 w 533400"/>
                          <a:gd name="connsiteY6" fmla="*/ 29196 h 400050"/>
                          <a:gd name="connsiteX7" fmla="*/ 29183 w 533400"/>
                          <a:gd name="connsiteY7" fmla="*/ 621 h 400050"/>
                          <a:gd name="connsiteX8" fmla="*/ 505433 w 533400"/>
                          <a:gd name="connsiteY8" fmla="*/ 621 h 400050"/>
                          <a:gd name="connsiteX9" fmla="*/ 391419 w 533400"/>
                          <a:gd name="connsiteY9" fmla="*/ 198646 h 400050"/>
                          <a:gd name="connsiteX10" fmla="*/ 351414 w 533400"/>
                          <a:gd name="connsiteY10" fmla="*/ 204170 h 400050"/>
                          <a:gd name="connsiteX11" fmla="*/ 351414 w 533400"/>
                          <a:gd name="connsiteY11" fmla="*/ 204170 h 400050"/>
                          <a:gd name="connsiteX12" fmla="*/ 267118 w 533400"/>
                          <a:gd name="connsiteY12" fmla="*/ 315613 h 400050"/>
                          <a:gd name="connsiteX13" fmla="*/ 264641 w 533400"/>
                          <a:gd name="connsiteY13" fmla="*/ 318470 h 400050"/>
                          <a:gd name="connsiteX14" fmla="*/ 224255 w 533400"/>
                          <a:gd name="connsiteY14" fmla="*/ 318756 h 400050"/>
                          <a:gd name="connsiteX15" fmla="*/ 224255 w 533400"/>
                          <a:gd name="connsiteY15" fmla="*/ 318756 h 400050"/>
                          <a:gd name="connsiteX16" fmla="*/ 162152 w 533400"/>
                          <a:gd name="connsiteY16" fmla="*/ 257415 h 400050"/>
                          <a:gd name="connsiteX17" fmla="*/ 160247 w 533400"/>
                          <a:gd name="connsiteY17" fmla="*/ 255701 h 400050"/>
                          <a:gd name="connsiteX18" fmla="*/ 120052 w 533400"/>
                          <a:gd name="connsiteY18" fmla="*/ 259606 h 400050"/>
                          <a:gd name="connsiteX19" fmla="*/ 120052 w 533400"/>
                          <a:gd name="connsiteY19" fmla="*/ 259606 h 400050"/>
                          <a:gd name="connsiteX20" fmla="*/ 32517 w 533400"/>
                          <a:gd name="connsiteY20" fmla="*/ 366095 h 400050"/>
                          <a:gd name="connsiteX21" fmla="*/ 30326 w 533400"/>
                          <a:gd name="connsiteY21" fmla="*/ 372096 h 400050"/>
                          <a:gd name="connsiteX22" fmla="*/ 39851 w 533400"/>
                          <a:gd name="connsiteY22" fmla="*/ 381621 h 400050"/>
                          <a:gd name="connsiteX23" fmla="*/ 39851 w 533400"/>
                          <a:gd name="connsiteY23" fmla="*/ 381621 h 400050"/>
                          <a:gd name="connsiteX24" fmla="*/ 497242 w 533400"/>
                          <a:gd name="connsiteY24" fmla="*/ 381621 h 400050"/>
                          <a:gd name="connsiteX25" fmla="*/ 502480 w 533400"/>
                          <a:gd name="connsiteY25" fmla="*/ 380002 h 400050"/>
                          <a:gd name="connsiteX26" fmla="*/ 505147 w 533400"/>
                          <a:gd name="connsiteY26" fmla="*/ 366762 h 400050"/>
                          <a:gd name="connsiteX27" fmla="*/ 505147 w 533400"/>
                          <a:gd name="connsiteY27" fmla="*/ 366762 h 400050"/>
                          <a:gd name="connsiteX28" fmla="*/ 397991 w 533400"/>
                          <a:gd name="connsiteY28" fmla="*/ 205504 h 400050"/>
                          <a:gd name="connsiteX29" fmla="*/ 391419 w 533400"/>
                          <a:gd name="connsiteY29" fmla="*/ 198646 h 400050"/>
                          <a:gd name="connsiteX30" fmla="*/ 95858 w 533400"/>
                          <a:gd name="connsiteY30" fmla="*/ 57771 h 400050"/>
                          <a:gd name="connsiteX31" fmla="*/ 57758 w 533400"/>
                          <a:gd name="connsiteY31" fmla="*/ 95871 h 400050"/>
                          <a:gd name="connsiteX32" fmla="*/ 95858 w 533400"/>
                          <a:gd name="connsiteY32" fmla="*/ 133971 h 400050"/>
                          <a:gd name="connsiteX33" fmla="*/ 133958 w 533400"/>
                          <a:gd name="connsiteY33" fmla="*/ 95871 h 400050"/>
                          <a:gd name="connsiteX34" fmla="*/ 95858 w 533400"/>
                          <a:gd name="connsiteY34" fmla="*/ 57771 h 400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533400" h="400050">
                            <a:moveTo>
                              <a:pt x="505433" y="621"/>
                            </a:moveTo>
                            <a:cubicBezTo>
                              <a:pt x="521245" y="621"/>
                              <a:pt x="534008" y="13385"/>
                              <a:pt x="534008" y="29196"/>
                            </a:cubicBezTo>
                            <a:lnTo>
                              <a:pt x="534008" y="372096"/>
                            </a:lnTo>
                            <a:cubicBezTo>
                              <a:pt x="534008" y="387907"/>
                              <a:pt x="521245" y="400671"/>
                              <a:pt x="505433" y="400671"/>
                            </a:cubicBezTo>
                            <a:lnTo>
                              <a:pt x="29183" y="400671"/>
                            </a:lnTo>
                            <a:cubicBezTo>
                              <a:pt x="13371" y="400671"/>
                              <a:pt x="608" y="387907"/>
                              <a:pt x="608" y="372096"/>
                            </a:cubicBezTo>
                            <a:lnTo>
                              <a:pt x="608" y="29196"/>
                            </a:lnTo>
                            <a:cubicBezTo>
                              <a:pt x="608" y="13385"/>
                              <a:pt x="13371" y="621"/>
                              <a:pt x="29183" y="621"/>
                            </a:cubicBezTo>
                            <a:lnTo>
                              <a:pt x="505433" y="621"/>
                            </a:lnTo>
                            <a:close/>
                            <a:moveTo>
                              <a:pt x="391419" y="198646"/>
                            </a:moveTo>
                            <a:cubicBezTo>
                              <a:pt x="378846" y="189121"/>
                              <a:pt x="360939" y="191597"/>
                              <a:pt x="351414" y="204170"/>
                            </a:cubicBezTo>
                            <a:lnTo>
                              <a:pt x="351414" y="204170"/>
                            </a:lnTo>
                            <a:lnTo>
                              <a:pt x="267118" y="315613"/>
                            </a:lnTo>
                            <a:cubicBezTo>
                              <a:pt x="266355" y="316660"/>
                              <a:pt x="265498" y="317518"/>
                              <a:pt x="264641" y="318470"/>
                            </a:cubicBezTo>
                            <a:cubicBezTo>
                              <a:pt x="253592" y="329710"/>
                              <a:pt x="235495" y="329805"/>
                              <a:pt x="224255" y="318756"/>
                            </a:cubicBezTo>
                            <a:lnTo>
                              <a:pt x="224255" y="318756"/>
                            </a:lnTo>
                            <a:lnTo>
                              <a:pt x="162152" y="257415"/>
                            </a:lnTo>
                            <a:cubicBezTo>
                              <a:pt x="161485" y="256844"/>
                              <a:pt x="160914" y="256177"/>
                              <a:pt x="160247" y="255701"/>
                            </a:cubicBezTo>
                            <a:cubicBezTo>
                              <a:pt x="148055" y="245699"/>
                              <a:pt x="130053" y="247414"/>
                              <a:pt x="120052" y="259606"/>
                            </a:cubicBezTo>
                            <a:lnTo>
                              <a:pt x="120052" y="259606"/>
                            </a:lnTo>
                            <a:lnTo>
                              <a:pt x="32517" y="366095"/>
                            </a:lnTo>
                            <a:cubicBezTo>
                              <a:pt x="31088" y="367810"/>
                              <a:pt x="30326" y="369905"/>
                              <a:pt x="30326" y="372096"/>
                            </a:cubicBezTo>
                            <a:cubicBezTo>
                              <a:pt x="30326" y="377335"/>
                              <a:pt x="34612" y="381621"/>
                              <a:pt x="39851" y="381621"/>
                            </a:cubicBezTo>
                            <a:lnTo>
                              <a:pt x="39851" y="381621"/>
                            </a:lnTo>
                            <a:lnTo>
                              <a:pt x="497242" y="381621"/>
                            </a:lnTo>
                            <a:cubicBezTo>
                              <a:pt x="499146" y="381621"/>
                              <a:pt x="500956" y="381050"/>
                              <a:pt x="502480" y="380002"/>
                            </a:cubicBezTo>
                            <a:cubicBezTo>
                              <a:pt x="506862" y="377049"/>
                              <a:pt x="508005" y="371144"/>
                              <a:pt x="505147" y="366762"/>
                            </a:cubicBezTo>
                            <a:lnTo>
                              <a:pt x="505147" y="366762"/>
                            </a:lnTo>
                            <a:lnTo>
                              <a:pt x="397991" y="205504"/>
                            </a:lnTo>
                            <a:cubicBezTo>
                              <a:pt x="396181" y="202932"/>
                              <a:pt x="393990" y="200551"/>
                              <a:pt x="391419" y="198646"/>
                            </a:cubicBezTo>
                            <a:close/>
                            <a:moveTo>
                              <a:pt x="95858" y="57771"/>
                            </a:moveTo>
                            <a:cubicBezTo>
                              <a:pt x="74808" y="57771"/>
                              <a:pt x="57758" y="74821"/>
                              <a:pt x="57758" y="95871"/>
                            </a:cubicBezTo>
                            <a:cubicBezTo>
                              <a:pt x="57758" y="116921"/>
                              <a:pt x="74808" y="133971"/>
                              <a:pt x="95858" y="133971"/>
                            </a:cubicBezTo>
                            <a:cubicBezTo>
                              <a:pt x="116908" y="133971"/>
                              <a:pt x="133958" y="116921"/>
                              <a:pt x="133958" y="95871"/>
                            </a:cubicBezTo>
                            <a:cubicBezTo>
                              <a:pt x="133958" y="74821"/>
                              <a:pt x="116908" y="57771"/>
                              <a:pt x="95858" y="57771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noFill/>
                        <a:prstDash val="solid"/>
                        <a:round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25000" lnSpcReduction="2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4400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39" name="组合 138"/>
                  <p:cNvGrpSpPr/>
                  <p:nvPr/>
                </p:nvGrpSpPr>
                <p:grpSpPr>
                  <a:xfrm>
                    <a:off x="1248499" y="3930007"/>
                    <a:ext cx="3689025" cy="553966"/>
                    <a:chOff x="1032267" y="4364147"/>
                    <a:chExt cx="3689025" cy="553966"/>
                  </a:xfrm>
                </p:grpSpPr>
                <p:sp>
                  <p:nvSpPr>
                    <p:cNvPr id="140" name="矩形 139"/>
                    <p:cNvSpPr/>
                    <p:nvPr/>
                  </p:nvSpPr>
                  <p:spPr>
                    <a:xfrm flipH="1">
                      <a:off x="2664263" y="4406339"/>
                      <a:ext cx="2057029" cy="51177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整洁架构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41" name="文本框 140"/>
                    <p:cNvSpPr txBox="1"/>
                    <p:nvPr/>
                  </p:nvSpPr>
                  <p:spPr>
                    <a:xfrm>
                      <a:off x="1548111" y="4406041"/>
                      <a:ext cx="1255853" cy="36832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ctr" anchorCtr="0">
                      <a:spAutoFit/>
                    </a:bodyPr>
                    <a:lstStyle/>
                    <a:p>
                      <a:pPr>
                        <a:buSzPct val="25000"/>
                      </a:pPr>
                      <a:r>
                        <a:rPr lang="en-US" altLang="zh-CN" b="1" dirty="0"/>
                        <a:t>2012</a:t>
                      </a:r>
                      <a:endParaRPr lang="en-US" altLang="zh-CN" b="1" dirty="0"/>
                    </a:p>
                  </p:txBody>
                </p:sp>
                <p:grpSp>
                  <p:nvGrpSpPr>
                    <p:cNvPr id="142" name="组合 141"/>
                    <p:cNvGrpSpPr/>
                    <p:nvPr/>
                  </p:nvGrpSpPr>
                  <p:grpSpPr>
                    <a:xfrm>
                      <a:off x="1032267" y="4364147"/>
                      <a:ext cx="412337" cy="410198"/>
                      <a:chOff x="8238732" y="2333810"/>
                      <a:chExt cx="414650" cy="410198"/>
                    </a:xfrm>
                  </p:grpSpPr>
                  <p:sp>
                    <p:nvSpPr>
                      <p:cNvPr id="143" name="圆角矩形 142"/>
                      <p:cNvSpPr/>
                      <p:nvPr/>
                    </p:nvSpPr>
                    <p:spPr>
                      <a:xfrm>
                        <a:off x="8238732" y="2333810"/>
                        <a:ext cx="414650" cy="410198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6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6"/>
                          </a:gs>
                        </a:gsLst>
                        <a:lin ang="2700000" scaled="0"/>
                      </a:gradFill>
                      <a:ln w="57150" cap="rnd">
                        <a:noFill/>
                        <a:prstDash val="solid"/>
                        <a:round/>
                      </a:ln>
                      <a:effectLst>
                        <a:outerShdw blurRad="76200" dist="50800" dir="5400000" algn="ctr" rotWithShape="0">
                          <a:schemeClr val="accent6">
                            <a:alpha val="20000"/>
                          </a:scheme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92500" lnSpcReduction="1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r" defTabSz="913765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44" name="任意多边形 143"/>
                      <p:cNvSpPr/>
                      <p:nvPr/>
                    </p:nvSpPr>
                    <p:spPr>
                      <a:xfrm>
                        <a:off x="8347808" y="2458543"/>
                        <a:ext cx="178001" cy="162108"/>
                      </a:xfrm>
                      <a:custGeom>
                        <a:avLst/>
                        <a:gdLst>
                          <a:gd name="connsiteX0" fmla="*/ 125329 w 533400"/>
                          <a:gd name="connsiteY0" fmla="*/ 229221 h 485775"/>
                          <a:gd name="connsiteX1" fmla="*/ 125329 w 533400"/>
                          <a:gd name="connsiteY1" fmla="*/ 276846 h 485775"/>
                          <a:gd name="connsiteX2" fmla="*/ 144379 w 533400"/>
                          <a:gd name="connsiteY2" fmla="*/ 276846 h 485775"/>
                          <a:gd name="connsiteX3" fmla="*/ 144379 w 533400"/>
                          <a:gd name="connsiteY3" fmla="*/ 229221 h 485775"/>
                          <a:gd name="connsiteX4" fmla="*/ 392029 w 533400"/>
                          <a:gd name="connsiteY4" fmla="*/ 229221 h 485775"/>
                          <a:gd name="connsiteX5" fmla="*/ 392029 w 533400"/>
                          <a:gd name="connsiteY5" fmla="*/ 276846 h 485775"/>
                          <a:gd name="connsiteX6" fmla="*/ 411079 w 533400"/>
                          <a:gd name="connsiteY6" fmla="*/ 276846 h 485775"/>
                          <a:gd name="connsiteX7" fmla="*/ 411079 w 533400"/>
                          <a:gd name="connsiteY7" fmla="*/ 229221 h 485775"/>
                          <a:gd name="connsiteX8" fmla="*/ 534904 w 533400"/>
                          <a:gd name="connsiteY8" fmla="*/ 229221 h 485775"/>
                          <a:gd name="connsiteX9" fmla="*/ 534904 w 533400"/>
                          <a:gd name="connsiteY9" fmla="*/ 457821 h 485775"/>
                          <a:gd name="connsiteX10" fmla="*/ 506329 w 533400"/>
                          <a:gd name="connsiteY10" fmla="*/ 486396 h 485775"/>
                          <a:gd name="connsiteX11" fmla="*/ 30079 w 533400"/>
                          <a:gd name="connsiteY11" fmla="*/ 486396 h 485775"/>
                          <a:gd name="connsiteX12" fmla="*/ 1504 w 533400"/>
                          <a:gd name="connsiteY12" fmla="*/ 457821 h 485775"/>
                          <a:gd name="connsiteX13" fmla="*/ 1504 w 533400"/>
                          <a:gd name="connsiteY13" fmla="*/ 229221 h 485775"/>
                          <a:gd name="connsiteX14" fmla="*/ 125329 w 533400"/>
                          <a:gd name="connsiteY14" fmla="*/ 229221 h 485775"/>
                          <a:gd name="connsiteX15" fmla="*/ 372979 w 533400"/>
                          <a:gd name="connsiteY15" fmla="*/ 621 h 485775"/>
                          <a:gd name="connsiteX16" fmla="*/ 411079 w 533400"/>
                          <a:gd name="connsiteY16" fmla="*/ 36816 h 485775"/>
                          <a:gd name="connsiteX17" fmla="*/ 411079 w 533400"/>
                          <a:gd name="connsiteY17" fmla="*/ 38721 h 485775"/>
                          <a:gd name="connsiteX18" fmla="*/ 411079 w 533400"/>
                          <a:gd name="connsiteY18" fmla="*/ 114921 h 485775"/>
                          <a:gd name="connsiteX19" fmla="*/ 506329 w 533400"/>
                          <a:gd name="connsiteY19" fmla="*/ 114921 h 485775"/>
                          <a:gd name="connsiteX20" fmla="*/ 534904 w 533400"/>
                          <a:gd name="connsiteY20" fmla="*/ 143496 h 485775"/>
                          <a:gd name="connsiteX21" fmla="*/ 534904 w 533400"/>
                          <a:gd name="connsiteY21" fmla="*/ 210171 h 485775"/>
                          <a:gd name="connsiteX22" fmla="*/ 1504 w 533400"/>
                          <a:gd name="connsiteY22" fmla="*/ 210171 h 485775"/>
                          <a:gd name="connsiteX23" fmla="*/ 1504 w 533400"/>
                          <a:gd name="connsiteY23" fmla="*/ 143496 h 485775"/>
                          <a:gd name="connsiteX24" fmla="*/ 30079 w 533400"/>
                          <a:gd name="connsiteY24" fmla="*/ 114921 h 485775"/>
                          <a:gd name="connsiteX25" fmla="*/ 125329 w 533400"/>
                          <a:gd name="connsiteY25" fmla="*/ 114921 h 485775"/>
                          <a:gd name="connsiteX26" fmla="*/ 125329 w 533400"/>
                          <a:gd name="connsiteY26" fmla="*/ 38721 h 485775"/>
                          <a:gd name="connsiteX27" fmla="*/ 161524 w 533400"/>
                          <a:gd name="connsiteY27" fmla="*/ 621 h 485775"/>
                          <a:gd name="connsiteX28" fmla="*/ 163429 w 533400"/>
                          <a:gd name="connsiteY28" fmla="*/ 621 h 485775"/>
                          <a:gd name="connsiteX29" fmla="*/ 372979 w 533400"/>
                          <a:gd name="connsiteY29" fmla="*/ 621 h 485775"/>
                          <a:gd name="connsiteX30" fmla="*/ 372979 w 533400"/>
                          <a:gd name="connsiteY30" fmla="*/ 19671 h 485775"/>
                          <a:gd name="connsiteX31" fmla="*/ 163429 w 533400"/>
                          <a:gd name="connsiteY31" fmla="*/ 19671 h 485775"/>
                          <a:gd name="connsiteX32" fmla="*/ 144474 w 533400"/>
                          <a:gd name="connsiteY32" fmla="*/ 37292 h 485775"/>
                          <a:gd name="connsiteX33" fmla="*/ 144379 w 533400"/>
                          <a:gd name="connsiteY33" fmla="*/ 38721 h 485775"/>
                          <a:gd name="connsiteX34" fmla="*/ 144379 w 533400"/>
                          <a:gd name="connsiteY34" fmla="*/ 114921 h 485775"/>
                          <a:gd name="connsiteX35" fmla="*/ 392029 w 533400"/>
                          <a:gd name="connsiteY35" fmla="*/ 114921 h 485775"/>
                          <a:gd name="connsiteX36" fmla="*/ 392029 w 533400"/>
                          <a:gd name="connsiteY36" fmla="*/ 38721 h 485775"/>
                          <a:gd name="connsiteX37" fmla="*/ 375836 w 533400"/>
                          <a:gd name="connsiteY37" fmla="*/ 19862 h 485775"/>
                          <a:gd name="connsiteX38" fmla="*/ 374408 w 533400"/>
                          <a:gd name="connsiteY38" fmla="*/ 19671 h 485775"/>
                          <a:gd name="connsiteX39" fmla="*/ 372979 w 533400"/>
                          <a:gd name="connsiteY39" fmla="*/ 19671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</a:cxnLst>
                        <a:rect l="l" t="t" r="r" b="b"/>
                        <a:pathLst>
                          <a:path w="533400" h="485775">
                            <a:moveTo>
                              <a:pt x="125329" y="229221"/>
                            </a:moveTo>
                            <a:lnTo>
                              <a:pt x="125329" y="276846"/>
                            </a:lnTo>
                            <a:lnTo>
                              <a:pt x="144379" y="276846"/>
                            </a:lnTo>
                            <a:lnTo>
                              <a:pt x="144379" y="229221"/>
                            </a:lnTo>
                            <a:lnTo>
                              <a:pt x="392029" y="229221"/>
                            </a:lnTo>
                            <a:lnTo>
                              <a:pt x="392029" y="276846"/>
                            </a:lnTo>
                            <a:lnTo>
                              <a:pt x="411079" y="276846"/>
                            </a:lnTo>
                            <a:lnTo>
                              <a:pt x="411079" y="229221"/>
                            </a:lnTo>
                            <a:lnTo>
                              <a:pt x="534904" y="229221"/>
                            </a:lnTo>
                            <a:lnTo>
                              <a:pt x="534904" y="457821"/>
                            </a:lnTo>
                            <a:cubicBezTo>
                              <a:pt x="534904" y="473632"/>
                              <a:pt x="522141" y="486396"/>
                              <a:pt x="506329" y="486396"/>
                            </a:cubicBezTo>
                            <a:lnTo>
                              <a:pt x="30079" y="486396"/>
                            </a:lnTo>
                            <a:cubicBezTo>
                              <a:pt x="14267" y="486396"/>
                              <a:pt x="1504" y="473632"/>
                              <a:pt x="1504" y="457821"/>
                            </a:cubicBezTo>
                            <a:lnTo>
                              <a:pt x="1504" y="229221"/>
                            </a:lnTo>
                            <a:lnTo>
                              <a:pt x="125329" y="229221"/>
                            </a:lnTo>
                            <a:close/>
                            <a:moveTo>
                              <a:pt x="372979" y="621"/>
                            </a:moveTo>
                            <a:cubicBezTo>
                              <a:pt x="393363" y="621"/>
                              <a:pt x="410031" y="16623"/>
                              <a:pt x="411079" y="36816"/>
                            </a:cubicBezTo>
                            <a:lnTo>
                              <a:pt x="411079" y="38721"/>
                            </a:lnTo>
                            <a:lnTo>
                              <a:pt x="411079" y="114921"/>
                            </a:lnTo>
                            <a:lnTo>
                              <a:pt x="506329" y="114921"/>
                            </a:lnTo>
                            <a:cubicBezTo>
                              <a:pt x="522141" y="114921"/>
                              <a:pt x="534904" y="127685"/>
                              <a:pt x="534904" y="143496"/>
                            </a:cubicBezTo>
                            <a:lnTo>
                              <a:pt x="534904" y="210171"/>
                            </a:lnTo>
                            <a:lnTo>
                              <a:pt x="1504" y="210171"/>
                            </a:lnTo>
                            <a:lnTo>
                              <a:pt x="1504" y="143496"/>
                            </a:lnTo>
                            <a:cubicBezTo>
                              <a:pt x="1504" y="127685"/>
                              <a:pt x="14267" y="114921"/>
                              <a:pt x="30079" y="114921"/>
                            </a:cubicBezTo>
                            <a:lnTo>
                              <a:pt x="125329" y="114921"/>
                            </a:lnTo>
                            <a:lnTo>
                              <a:pt x="125329" y="38721"/>
                            </a:lnTo>
                            <a:cubicBezTo>
                              <a:pt x="125329" y="18337"/>
                              <a:pt x="141331" y="1669"/>
                              <a:pt x="161524" y="621"/>
                            </a:cubicBezTo>
                            <a:lnTo>
                              <a:pt x="163429" y="621"/>
                            </a:lnTo>
                            <a:lnTo>
                              <a:pt x="372979" y="621"/>
                            </a:lnTo>
                            <a:close/>
                            <a:moveTo>
                              <a:pt x="372979" y="19671"/>
                            </a:moveTo>
                            <a:lnTo>
                              <a:pt x="163429" y="19671"/>
                            </a:lnTo>
                            <a:cubicBezTo>
                              <a:pt x="153428" y="19671"/>
                              <a:pt x="145141" y="27482"/>
                              <a:pt x="144474" y="37292"/>
                            </a:cubicBezTo>
                            <a:lnTo>
                              <a:pt x="144379" y="38721"/>
                            </a:lnTo>
                            <a:lnTo>
                              <a:pt x="144379" y="114921"/>
                            </a:lnTo>
                            <a:lnTo>
                              <a:pt x="392029" y="114921"/>
                            </a:lnTo>
                            <a:lnTo>
                              <a:pt x="392029" y="38721"/>
                            </a:lnTo>
                            <a:cubicBezTo>
                              <a:pt x="392029" y="29196"/>
                              <a:pt x="384981" y="21290"/>
                              <a:pt x="375836" y="19862"/>
                            </a:cubicBezTo>
                            <a:lnTo>
                              <a:pt x="374408" y="19671"/>
                            </a:lnTo>
                            <a:lnTo>
                              <a:pt x="372979" y="19671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noFill/>
                        <a:prstDash val="solid"/>
                        <a:round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25000" lnSpcReduction="2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r" defTabSz="914400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46" name="组合 145"/>
                  <p:cNvGrpSpPr/>
                  <p:nvPr/>
                </p:nvGrpSpPr>
                <p:grpSpPr>
                  <a:xfrm>
                    <a:off x="1246594" y="3192817"/>
                    <a:ext cx="4124352" cy="737281"/>
                    <a:chOff x="1228072" y="3978120"/>
                    <a:chExt cx="4124352" cy="737281"/>
                  </a:xfrm>
                </p:grpSpPr>
                <p:sp>
                  <p:nvSpPr>
                    <p:cNvPr id="147" name="矩形 146"/>
                    <p:cNvSpPr/>
                    <p:nvPr/>
                  </p:nvSpPr>
                  <p:spPr>
                    <a:xfrm flipH="1">
                      <a:off x="2861303" y="3978120"/>
                      <a:ext cx="2491121" cy="73728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DCI 架构(Data-Context-Interaction)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48" name="文本框 147"/>
                    <p:cNvSpPr txBox="1"/>
                    <p:nvPr/>
                  </p:nvSpPr>
                  <p:spPr>
                    <a:xfrm>
                      <a:off x="1745821" y="4120710"/>
                      <a:ext cx="1255853" cy="3683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ctr" anchorCtr="0">
                      <a:spAutoFit/>
                    </a:bodyPr>
                    <a:lstStyle/>
                    <a:p>
                      <a:pPr>
                        <a:buSzPct val="25000"/>
                      </a:pPr>
                      <a:r>
                        <a:rPr lang="en-US" altLang="zh-CN" b="1" dirty="0"/>
                        <a:t>2010</a:t>
                      </a:r>
                      <a:endParaRPr lang="en-US" altLang="zh-CN" b="1" dirty="0"/>
                    </a:p>
                  </p:txBody>
                </p:sp>
                <p:grpSp>
                  <p:nvGrpSpPr>
                    <p:cNvPr id="149" name="组合 148"/>
                    <p:cNvGrpSpPr/>
                    <p:nvPr/>
                  </p:nvGrpSpPr>
                  <p:grpSpPr>
                    <a:xfrm>
                      <a:off x="1228072" y="4078814"/>
                      <a:ext cx="412337" cy="410198"/>
                      <a:chOff x="4456199" y="2497640"/>
                      <a:chExt cx="410200" cy="410198"/>
                    </a:xfrm>
                  </p:grpSpPr>
                  <p:sp>
                    <p:nvSpPr>
                      <p:cNvPr id="150" name="圆角矩形 149"/>
                      <p:cNvSpPr/>
                      <p:nvPr/>
                    </p:nvSpPr>
                    <p:spPr>
                      <a:xfrm>
                        <a:off x="4456199" y="2497640"/>
                        <a:ext cx="410200" cy="410198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2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2"/>
                          </a:gs>
                        </a:gsLst>
                        <a:lin ang="2700000" scaled="0"/>
                      </a:gradFill>
                      <a:ln w="57150" cap="rnd">
                        <a:noFill/>
                        <a:prstDash val="solid"/>
                        <a:round/>
                      </a:ln>
                      <a:effectLst>
                        <a:outerShdw blurRad="76200" dist="50800" dir="5400000" algn="ctr" rotWithShape="0">
                          <a:schemeClr val="accent2">
                            <a:alpha val="20000"/>
                          </a:scheme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92500" lnSpcReduction="1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3765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51" name="任意多边形 150"/>
                      <p:cNvSpPr/>
                      <p:nvPr/>
                    </p:nvSpPr>
                    <p:spPr>
                      <a:xfrm>
                        <a:off x="4580106" y="2620088"/>
                        <a:ext cx="162386" cy="178001"/>
                      </a:xfrm>
                      <a:custGeom>
                        <a:avLst/>
                        <a:gdLst>
                          <a:gd name="connsiteX0" fmla="*/ 248770 w 495300"/>
                          <a:gd name="connsiteY0" fmla="*/ 621 h 542925"/>
                          <a:gd name="connsiteX1" fmla="*/ 496420 w 495300"/>
                          <a:gd name="connsiteY1" fmla="*/ 248271 h 542925"/>
                          <a:gd name="connsiteX2" fmla="*/ 323827 w 495300"/>
                          <a:gd name="connsiteY2" fmla="*/ 484396 h 542925"/>
                          <a:gd name="connsiteX3" fmla="*/ 346973 w 495300"/>
                          <a:gd name="connsiteY3" fmla="*/ 524496 h 542925"/>
                          <a:gd name="connsiteX4" fmla="*/ 420220 w 495300"/>
                          <a:gd name="connsiteY4" fmla="*/ 524496 h 542925"/>
                          <a:gd name="connsiteX5" fmla="*/ 420220 w 495300"/>
                          <a:gd name="connsiteY5" fmla="*/ 543546 h 542925"/>
                          <a:gd name="connsiteX6" fmla="*/ 77320 w 495300"/>
                          <a:gd name="connsiteY6" fmla="*/ 543546 h 542925"/>
                          <a:gd name="connsiteX7" fmla="*/ 77320 w 495300"/>
                          <a:gd name="connsiteY7" fmla="*/ 524496 h 542925"/>
                          <a:gd name="connsiteX8" fmla="*/ 150567 w 495300"/>
                          <a:gd name="connsiteY8" fmla="*/ 524496 h 542925"/>
                          <a:gd name="connsiteX9" fmla="*/ 173713 w 495300"/>
                          <a:gd name="connsiteY9" fmla="*/ 484396 h 542925"/>
                          <a:gd name="connsiteX10" fmla="*/ 1120 w 495300"/>
                          <a:gd name="connsiteY10" fmla="*/ 248271 h 542925"/>
                          <a:gd name="connsiteX11" fmla="*/ 248770 w 495300"/>
                          <a:gd name="connsiteY11" fmla="*/ 621 h 542925"/>
                          <a:gd name="connsiteX12" fmla="*/ 192763 w 495300"/>
                          <a:gd name="connsiteY12" fmla="*/ 489539 h 542925"/>
                          <a:gd name="connsiteX13" fmla="*/ 172570 w 495300"/>
                          <a:gd name="connsiteY13" fmla="*/ 524496 h 542925"/>
                          <a:gd name="connsiteX14" fmla="*/ 324970 w 495300"/>
                          <a:gd name="connsiteY14" fmla="*/ 524496 h 542925"/>
                          <a:gd name="connsiteX15" fmla="*/ 304777 w 495300"/>
                          <a:gd name="connsiteY15" fmla="*/ 489539 h 542925"/>
                          <a:gd name="connsiteX16" fmla="*/ 248770 w 495300"/>
                          <a:gd name="connsiteY16" fmla="*/ 495921 h 542925"/>
                          <a:gd name="connsiteX17" fmla="*/ 192763 w 495300"/>
                          <a:gd name="connsiteY17" fmla="*/ 489539 h 542925"/>
                          <a:gd name="connsiteX18" fmla="*/ 248770 w 495300"/>
                          <a:gd name="connsiteY18" fmla="*/ 143496 h 542925"/>
                          <a:gd name="connsiteX19" fmla="*/ 143995 w 495300"/>
                          <a:gd name="connsiteY19" fmla="*/ 248271 h 542925"/>
                          <a:gd name="connsiteX20" fmla="*/ 248770 w 495300"/>
                          <a:gd name="connsiteY20" fmla="*/ 353046 h 542925"/>
                          <a:gd name="connsiteX21" fmla="*/ 353545 w 495300"/>
                          <a:gd name="connsiteY21" fmla="*/ 248271 h 542925"/>
                          <a:gd name="connsiteX22" fmla="*/ 248770 w 495300"/>
                          <a:gd name="connsiteY22" fmla="*/ 143496 h 542925"/>
                          <a:gd name="connsiteX23" fmla="*/ 367833 w 495300"/>
                          <a:gd name="connsiteY23" fmla="*/ 114921 h 542925"/>
                          <a:gd name="connsiteX24" fmla="*/ 353545 w 495300"/>
                          <a:gd name="connsiteY24" fmla="*/ 129209 h 542925"/>
                          <a:gd name="connsiteX25" fmla="*/ 367833 w 495300"/>
                          <a:gd name="connsiteY25" fmla="*/ 143496 h 542925"/>
                          <a:gd name="connsiteX26" fmla="*/ 382120 w 495300"/>
                          <a:gd name="connsiteY26" fmla="*/ 129209 h 542925"/>
                          <a:gd name="connsiteX27" fmla="*/ 367833 w 495300"/>
                          <a:gd name="connsiteY27" fmla="*/ 114921 h 542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</a:cxnLst>
                        <a:rect l="l" t="t" r="r" b="b"/>
                        <a:pathLst>
                          <a:path w="495300" h="542925">
                            <a:moveTo>
                              <a:pt x="248770" y="621"/>
                            </a:moveTo>
                            <a:cubicBezTo>
                              <a:pt x="385549" y="621"/>
                              <a:pt x="496420" y="111492"/>
                              <a:pt x="496420" y="248271"/>
                            </a:cubicBezTo>
                            <a:cubicBezTo>
                              <a:pt x="496420" y="358856"/>
                              <a:pt x="423935" y="452582"/>
                              <a:pt x="323827" y="484396"/>
                            </a:cubicBezTo>
                            <a:lnTo>
                              <a:pt x="346973" y="524496"/>
                            </a:lnTo>
                            <a:lnTo>
                              <a:pt x="420220" y="524496"/>
                            </a:lnTo>
                            <a:lnTo>
                              <a:pt x="420220" y="543546"/>
                            </a:lnTo>
                            <a:lnTo>
                              <a:pt x="77320" y="543546"/>
                            </a:lnTo>
                            <a:lnTo>
                              <a:pt x="77320" y="524496"/>
                            </a:lnTo>
                            <a:lnTo>
                              <a:pt x="150567" y="524496"/>
                            </a:lnTo>
                            <a:lnTo>
                              <a:pt x="173713" y="484396"/>
                            </a:lnTo>
                            <a:cubicBezTo>
                              <a:pt x="73605" y="452582"/>
                              <a:pt x="1120" y="358856"/>
                              <a:pt x="1120" y="248271"/>
                            </a:cubicBezTo>
                            <a:cubicBezTo>
                              <a:pt x="1120" y="111492"/>
                              <a:pt x="111991" y="621"/>
                              <a:pt x="248770" y="621"/>
                            </a:cubicBezTo>
                            <a:close/>
                            <a:moveTo>
                              <a:pt x="192763" y="489539"/>
                            </a:moveTo>
                            <a:lnTo>
                              <a:pt x="172570" y="524496"/>
                            </a:lnTo>
                            <a:lnTo>
                              <a:pt x="324970" y="524496"/>
                            </a:lnTo>
                            <a:lnTo>
                              <a:pt x="304777" y="489539"/>
                            </a:lnTo>
                            <a:cubicBezTo>
                              <a:pt x="286775" y="493730"/>
                              <a:pt x="268010" y="495921"/>
                              <a:pt x="248770" y="495921"/>
                            </a:cubicBezTo>
                            <a:cubicBezTo>
                              <a:pt x="229530" y="495921"/>
                              <a:pt x="210765" y="493730"/>
                              <a:pt x="192763" y="489539"/>
                            </a:cubicBezTo>
                            <a:close/>
                            <a:moveTo>
                              <a:pt x="248770" y="143496"/>
                            </a:moveTo>
                            <a:cubicBezTo>
                              <a:pt x="190858" y="143496"/>
                              <a:pt x="143995" y="190359"/>
                              <a:pt x="143995" y="248271"/>
                            </a:cubicBezTo>
                            <a:cubicBezTo>
                              <a:pt x="143995" y="306183"/>
                              <a:pt x="190858" y="353046"/>
                              <a:pt x="248770" y="353046"/>
                            </a:cubicBezTo>
                            <a:cubicBezTo>
                              <a:pt x="306682" y="353046"/>
                              <a:pt x="353545" y="306183"/>
                              <a:pt x="353545" y="248271"/>
                            </a:cubicBezTo>
                            <a:cubicBezTo>
                              <a:pt x="353545" y="190359"/>
                              <a:pt x="306682" y="143496"/>
                              <a:pt x="248770" y="143496"/>
                            </a:cubicBezTo>
                            <a:close/>
                            <a:moveTo>
                              <a:pt x="367833" y="114921"/>
                            </a:moveTo>
                            <a:cubicBezTo>
                              <a:pt x="359927" y="114921"/>
                              <a:pt x="353545" y="121303"/>
                              <a:pt x="353545" y="129209"/>
                            </a:cubicBezTo>
                            <a:cubicBezTo>
                              <a:pt x="353545" y="137114"/>
                              <a:pt x="359927" y="143496"/>
                              <a:pt x="367833" y="143496"/>
                            </a:cubicBezTo>
                            <a:cubicBezTo>
                              <a:pt x="375738" y="143496"/>
                              <a:pt x="382120" y="137114"/>
                              <a:pt x="382120" y="129209"/>
                            </a:cubicBezTo>
                            <a:cubicBezTo>
                              <a:pt x="382120" y="121303"/>
                              <a:pt x="375738" y="114921"/>
                              <a:pt x="367833" y="114921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noFill/>
                        <a:prstDash val="solid"/>
                        <a:round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32500" lnSpcReduction="2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4400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52" name="组合 151"/>
                  <p:cNvGrpSpPr/>
                  <p:nvPr/>
                </p:nvGrpSpPr>
                <p:grpSpPr>
                  <a:xfrm>
                    <a:off x="1239609" y="4606508"/>
                    <a:ext cx="4532025" cy="1194510"/>
                    <a:chOff x="1221087" y="5057250"/>
                    <a:chExt cx="4532025" cy="1194510"/>
                  </a:xfrm>
                </p:grpSpPr>
                <p:sp>
                  <p:nvSpPr>
                    <p:cNvPr id="153" name="矩形 152"/>
                    <p:cNvSpPr/>
                    <p:nvPr/>
                  </p:nvSpPr>
                  <p:spPr>
                    <a:xfrm flipH="1">
                      <a:off x="2860668" y="5514479"/>
                      <a:ext cx="2892444" cy="73728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</a:rPr>
                        <a:t>云原生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（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CNCF，即云原生计算基金会，2015年由谷歌牵头成立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）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54" name="文本框 153"/>
                    <p:cNvSpPr txBox="1"/>
                    <p:nvPr/>
                  </p:nvSpPr>
                  <p:spPr>
                    <a:xfrm>
                      <a:off x="1745821" y="5111843"/>
                      <a:ext cx="1255853" cy="36832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ctr" anchorCtr="0">
                      <a:spAutoFit/>
                    </a:bodyPr>
                    <a:lstStyle/>
                    <a:p>
                      <a:pPr>
                        <a:buSzPct val="25000"/>
                      </a:pPr>
                      <a:r>
                        <a:rPr lang="en-US" altLang="zh-CN" b="1" dirty="0"/>
                        <a:t>2014</a:t>
                      </a:r>
                      <a:endParaRPr lang="en-US" altLang="zh-CN" b="1" dirty="0"/>
                    </a:p>
                  </p:txBody>
                </p:sp>
                <p:grpSp>
                  <p:nvGrpSpPr>
                    <p:cNvPr id="155" name="组合 154"/>
                    <p:cNvGrpSpPr/>
                    <p:nvPr/>
                  </p:nvGrpSpPr>
                  <p:grpSpPr>
                    <a:xfrm>
                      <a:off x="1221087" y="5057250"/>
                      <a:ext cx="412337" cy="410198"/>
                      <a:chOff x="6339644" y="2209985"/>
                      <a:chExt cx="410200" cy="410198"/>
                    </a:xfrm>
                  </p:grpSpPr>
                  <p:sp>
                    <p:nvSpPr>
                      <p:cNvPr id="156" name="圆角矩形 155"/>
                      <p:cNvSpPr/>
                      <p:nvPr/>
                    </p:nvSpPr>
                    <p:spPr>
                      <a:xfrm>
                        <a:off x="6339644" y="2209985"/>
                        <a:ext cx="410200" cy="410198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4"/>
                          </a:gs>
                        </a:gsLst>
                        <a:lin ang="2700000" scaled="0"/>
                      </a:gradFill>
                      <a:ln w="57150" cap="rnd">
                        <a:noFill/>
                        <a:prstDash val="solid"/>
                        <a:round/>
                      </a:ln>
                      <a:effectLst>
                        <a:outerShdw blurRad="76200" dist="50800" dir="5400000" algn="ctr" rotWithShape="0">
                          <a:schemeClr val="accent4">
                            <a:alpha val="20000"/>
                          </a:scheme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92500" lnSpcReduction="1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3765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57" name="任意多边形 156"/>
                      <p:cNvSpPr/>
                      <p:nvPr/>
                    </p:nvSpPr>
                    <p:spPr>
                      <a:xfrm>
                        <a:off x="6455744" y="2350563"/>
                        <a:ext cx="178001" cy="141741"/>
                      </a:xfrm>
                      <a:custGeom>
                        <a:avLst/>
                        <a:gdLst>
                          <a:gd name="connsiteX0" fmla="*/ 486767 w 514350"/>
                          <a:gd name="connsiteY0" fmla="*/ 621 h 409575"/>
                          <a:gd name="connsiteX1" fmla="*/ 515342 w 514350"/>
                          <a:gd name="connsiteY1" fmla="*/ 29196 h 409575"/>
                          <a:gd name="connsiteX2" fmla="*/ 515342 w 514350"/>
                          <a:gd name="connsiteY2" fmla="*/ 324471 h 409575"/>
                          <a:gd name="connsiteX3" fmla="*/ 486767 w 514350"/>
                          <a:gd name="connsiteY3" fmla="*/ 353046 h 409575"/>
                          <a:gd name="connsiteX4" fmla="*/ 192159 w 514350"/>
                          <a:gd name="connsiteY4" fmla="*/ 353046 h 409575"/>
                          <a:gd name="connsiteX5" fmla="*/ 115387 w 514350"/>
                          <a:gd name="connsiteY5" fmla="*/ 410196 h 409575"/>
                          <a:gd name="connsiteX6" fmla="*/ 115387 w 514350"/>
                          <a:gd name="connsiteY6" fmla="*/ 353046 h 409575"/>
                          <a:gd name="connsiteX7" fmla="*/ 29567 w 514350"/>
                          <a:gd name="connsiteY7" fmla="*/ 353046 h 409575"/>
                          <a:gd name="connsiteX8" fmla="*/ 992 w 514350"/>
                          <a:gd name="connsiteY8" fmla="*/ 324471 h 409575"/>
                          <a:gd name="connsiteX9" fmla="*/ 992 w 514350"/>
                          <a:gd name="connsiteY9" fmla="*/ 29196 h 409575"/>
                          <a:gd name="connsiteX10" fmla="*/ 29567 w 514350"/>
                          <a:gd name="connsiteY10" fmla="*/ 621 h 409575"/>
                          <a:gd name="connsiteX11" fmla="*/ 486767 w 514350"/>
                          <a:gd name="connsiteY11" fmla="*/ 621 h 409575"/>
                          <a:gd name="connsiteX12" fmla="*/ 124817 w 514350"/>
                          <a:gd name="connsiteY12" fmla="*/ 143496 h 409575"/>
                          <a:gd name="connsiteX13" fmla="*/ 91480 w 514350"/>
                          <a:gd name="connsiteY13" fmla="*/ 176834 h 409575"/>
                          <a:gd name="connsiteX14" fmla="*/ 124817 w 514350"/>
                          <a:gd name="connsiteY14" fmla="*/ 210171 h 409575"/>
                          <a:gd name="connsiteX15" fmla="*/ 158155 w 514350"/>
                          <a:gd name="connsiteY15" fmla="*/ 176834 h 409575"/>
                          <a:gd name="connsiteX16" fmla="*/ 124817 w 514350"/>
                          <a:gd name="connsiteY16" fmla="*/ 143496 h 409575"/>
                          <a:gd name="connsiteX17" fmla="*/ 258167 w 514350"/>
                          <a:gd name="connsiteY17" fmla="*/ 143496 h 409575"/>
                          <a:gd name="connsiteX18" fmla="*/ 224830 w 514350"/>
                          <a:gd name="connsiteY18" fmla="*/ 176834 h 409575"/>
                          <a:gd name="connsiteX19" fmla="*/ 258167 w 514350"/>
                          <a:gd name="connsiteY19" fmla="*/ 210171 h 409575"/>
                          <a:gd name="connsiteX20" fmla="*/ 291505 w 514350"/>
                          <a:gd name="connsiteY20" fmla="*/ 176834 h 409575"/>
                          <a:gd name="connsiteX21" fmla="*/ 258167 w 514350"/>
                          <a:gd name="connsiteY21" fmla="*/ 143496 h 409575"/>
                          <a:gd name="connsiteX22" fmla="*/ 391517 w 514350"/>
                          <a:gd name="connsiteY22" fmla="*/ 143496 h 409575"/>
                          <a:gd name="connsiteX23" fmla="*/ 358180 w 514350"/>
                          <a:gd name="connsiteY23" fmla="*/ 176834 h 409575"/>
                          <a:gd name="connsiteX24" fmla="*/ 391517 w 514350"/>
                          <a:gd name="connsiteY24" fmla="*/ 210171 h 409575"/>
                          <a:gd name="connsiteX25" fmla="*/ 424855 w 514350"/>
                          <a:gd name="connsiteY25" fmla="*/ 176834 h 409575"/>
                          <a:gd name="connsiteX26" fmla="*/ 391517 w 514350"/>
                          <a:gd name="connsiteY26" fmla="*/ 143496 h 4095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514350" h="409575">
                            <a:moveTo>
                              <a:pt x="486767" y="621"/>
                            </a:moveTo>
                            <a:cubicBezTo>
                              <a:pt x="502579" y="621"/>
                              <a:pt x="515342" y="13385"/>
                              <a:pt x="515342" y="29196"/>
                            </a:cubicBezTo>
                            <a:lnTo>
                              <a:pt x="515342" y="324471"/>
                            </a:lnTo>
                            <a:cubicBezTo>
                              <a:pt x="515342" y="340282"/>
                              <a:pt x="502579" y="353046"/>
                              <a:pt x="486767" y="353046"/>
                            </a:cubicBezTo>
                            <a:lnTo>
                              <a:pt x="192159" y="353046"/>
                            </a:lnTo>
                            <a:lnTo>
                              <a:pt x="115387" y="410196"/>
                            </a:lnTo>
                            <a:lnTo>
                              <a:pt x="115387" y="353046"/>
                            </a:lnTo>
                            <a:lnTo>
                              <a:pt x="29567" y="353046"/>
                            </a:lnTo>
                            <a:cubicBezTo>
                              <a:pt x="13755" y="353046"/>
                              <a:pt x="992" y="340282"/>
                              <a:pt x="992" y="324471"/>
                            </a:cubicBezTo>
                            <a:lnTo>
                              <a:pt x="992" y="29196"/>
                            </a:lnTo>
                            <a:cubicBezTo>
                              <a:pt x="992" y="13385"/>
                              <a:pt x="13755" y="621"/>
                              <a:pt x="29567" y="621"/>
                            </a:cubicBezTo>
                            <a:lnTo>
                              <a:pt x="486767" y="621"/>
                            </a:lnTo>
                            <a:close/>
                            <a:moveTo>
                              <a:pt x="124817" y="143496"/>
                            </a:moveTo>
                            <a:cubicBezTo>
                              <a:pt x="106434" y="143496"/>
                              <a:pt x="91480" y="158450"/>
                              <a:pt x="91480" y="176834"/>
                            </a:cubicBezTo>
                            <a:cubicBezTo>
                              <a:pt x="91480" y="195217"/>
                              <a:pt x="106434" y="210171"/>
                              <a:pt x="124817" y="210171"/>
                            </a:cubicBezTo>
                            <a:cubicBezTo>
                              <a:pt x="143200" y="210171"/>
                              <a:pt x="158155" y="195217"/>
                              <a:pt x="158155" y="176834"/>
                            </a:cubicBezTo>
                            <a:cubicBezTo>
                              <a:pt x="158155" y="158450"/>
                              <a:pt x="143200" y="143496"/>
                              <a:pt x="124817" y="143496"/>
                            </a:cubicBezTo>
                            <a:close/>
                            <a:moveTo>
                              <a:pt x="258167" y="143496"/>
                            </a:moveTo>
                            <a:cubicBezTo>
                              <a:pt x="239784" y="143496"/>
                              <a:pt x="224830" y="158450"/>
                              <a:pt x="224830" y="176834"/>
                            </a:cubicBezTo>
                            <a:cubicBezTo>
                              <a:pt x="224830" y="195217"/>
                              <a:pt x="239784" y="210171"/>
                              <a:pt x="258167" y="210171"/>
                            </a:cubicBezTo>
                            <a:cubicBezTo>
                              <a:pt x="276550" y="210171"/>
                              <a:pt x="291505" y="195217"/>
                              <a:pt x="291505" y="176834"/>
                            </a:cubicBezTo>
                            <a:cubicBezTo>
                              <a:pt x="291505" y="158450"/>
                              <a:pt x="276550" y="143496"/>
                              <a:pt x="258167" y="143496"/>
                            </a:cubicBezTo>
                            <a:close/>
                            <a:moveTo>
                              <a:pt x="391517" y="143496"/>
                            </a:moveTo>
                            <a:cubicBezTo>
                              <a:pt x="373134" y="143496"/>
                              <a:pt x="358180" y="158450"/>
                              <a:pt x="358180" y="176834"/>
                            </a:cubicBezTo>
                            <a:cubicBezTo>
                              <a:pt x="358180" y="195217"/>
                              <a:pt x="373134" y="210171"/>
                              <a:pt x="391517" y="210171"/>
                            </a:cubicBezTo>
                            <a:cubicBezTo>
                              <a:pt x="409900" y="210171"/>
                              <a:pt x="424855" y="195217"/>
                              <a:pt x="424855" y="176834"/>
                            </a:cubicBezTo>
                            <a:cubicBezTo>
                              <a:pt x="424855" y="158450"/>
                              <a:pt x="409900" y="143496"/>
                              <a:pt x="391517" y="14349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noFill/>
                        <a:prstDash val="solid"/>
                        <a:round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25000" lnSpcReduction="2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4400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58" name="组合 157"/>
                  <p:cNvGrpSpPr/>
                  <p:nvPr/>
                </p:nvGrpSpPr>
                <p:grpSpPr>
                  <a:xfrm>
                    <a:off x="1262469" y="802010"/>
                    <a:ext cx="3673786" cy="965314"/>
                    <a:chOff x="1055814" y="1738932"/>
                    <a:chExt cx="3673786" cy="965314"/>
                  </a:xfrm>
                </p:grpSpPr>
                <p:sp>
                  <p:nvSpPr>
                    <p:cNvPr id="159" name="矩形 158"/>
                    <p:cNvSpPr/>
                    <p:nvPr/>
                  </p:nvSpPr>
                  <p:spPr>
                    <a:xfrm flipH="1">
                      <a:off x="2672571" y="1738932"/>
                      <a:ext cx="2057029" cy="414046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 marL="0" marR="0" lvl="0" indent="0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</a:rPr>
                        <a:t>领域驱动设计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grpSp>
                  <p:nvGrpSpPr>
                    <p:cNvPr id="160" name="组合 159"/>
                    <p:cNvGrpSpPr/>
                    <p:nvPr/>
                  </p:nvGrpSpPr>
                  <p:grpSpPr>
                    <a:xfrm>
                      <a:off x="1055814" y="1791355"/>
                      <a:ext cx="412337" cy="912891"/>
                      <a:chOff x="5417189" y="2459540"/>
                      <a:chExt cx="410200" cy="912891"/>
                    </a:xfrm>
                  </p:grpSpPr>
                  <p:sp>
                    <p:nvSpPr>
                      <p:cNvPr id="161" name="任意多边形 160"/>
                      <p:cNvSpPr/>
                      <p:nvPr/>
                    </p:nvSpPr>
                    <p:spPr>
                      <a:xfrm>
                        <a:off x="5536448" y="3224243"/>
                        <a:ext cx="178001" cy="148188"/>
                      </a:xfrm>
                      <a:custGeom>
                        <a:avLst/>
                        <a:gdLst>
                          <a:gd name="connsiteX0" fmla="*/ 483573 w 526297"/>
                          <a:gd name="connsiteY0" fmla="*/ 133971 h 438150"/>
                          <a:gd name="connsiteX1" fmla="*/ 527674 w 526297"/>
                          <a:gd name="connsiteY1" fmla="*/ 178072 h 438150"/>
                          <a:gd name="connsiteX2" fmla="*/ 527579 w 526297"/>
                          <a:gd name="connsiteY2" fmla="*/ 181501 h 438150"/>
                          <a:gd name="connsiteX3" fmla="*/ 514244 w 526297"/>
                          <a:gd name="connsiteY3" fmla="*/ 355237 h 438150"/>
                          <a:gd name="connsiteX4" fmla="*/ 485764 w 526297"/>
                          <a:gd name="connsiteY4" fmla="*/ 381621 h 438150"/>
                          <a:gd name="connsiteX5" fmla="*/ 454998 w 526297"/>
                          <a:gd name="connsiteY5" fmla="*/ 381621 h 438150"/>
                          <a:gd name="connsiteX6" fmla="*/ 454998 w 526297"/>
                          <a:gd name="connsiteY6" fmla="*/ 438771 h 438150"/>
                          <a:gd name="connsiteX7" fmla="*/ 435948 w 526297"/>
                          <a:gd name="connsiteY7" fmla="*/ 438771 h 438150"/>
                          <a:gd name="connsiteX8" fmla="*/ 435948 w 526297"/>
                          <a:gd name="connsiteY8" fmla="*/ 381621 h 438150"/>
                          <a:gd name="connsiteX9" fmla="*/ 93048 w 526297"/>
                          <a:gd name="connsiteY9" fmla="*/ 381621 h 438150"/>
                          <a:gd name="connsiteX10" fmla="*/ 93048 w 526297"/>
                          <a:gd name="connsiteY10" fmla="*/ 438771 h 438150"/>
                          <a:gd name="connsiteX11" fmla="*/ 73998 w 526297"/>
                          <a:gd name="connsiteY11" fmla="*/ 438771 h 438150"/>
                          <a:gd name="connsiteX12" fmla="*/ 73998 w 526297"/>
                          <a:gd name="connsiteY12" fmla="*/ 381621 h 438150"/>
                          <a:gd name="connsiteX13" fmla="*/ 43328 w 526297"/>
                          <a:gd name="connsiteY13" fmla="*/ 381621 h 438150"/>
                          <a:gd name="connsiteX14" fmla="*/ 14848 w 526297"/>
                          <a:gd name="connsiteY14" fmla="*/ 355237 h 438150"/>
                          <a:gd name="connsiteX15" fmla="*/ 1513 w 526297"/>
                          <a:gd name="connsiteY15" fmla="*/ 181501 h 438150"/>
                          <a:gd name="connsiteX16" fmla="*/ 42089 w 526297"/>
                          <a:gd name="connsiteY16" fmla="*/ 134162 h 438150"/>
                          <a:gd name="connsiteX17" fmla="*/ 45518 w 526297"/>
                          <a:gd name="connsiteY17" fmla="*/ 134066 h 438150"/>
                          <a:gd name="connsiteX18" fmla="*/ 101906 w 526297"/>
                          <a:gd name="connsiteY18" fmla="*/ 180834 h 438150"/>
                          <a:gd name="connsiteX19" fmla="*/ 121623 w 526297"/>
                          <a:gd name="connsiteY19" fmla="*/ 286371 h 438150"/>
                          <a:gd name="connsiteX20" fmla="*/ 407373 w 526297"/>
                          <a:gd name="connsiteY20" fmla="*/ 286371 h 438150"/>
                          <a:gd name="connsiteX21" fmla="*/ 427185 w 526297"/>
                          <a:gd name="connsiteY21" fmla="*/ 180739 h 438150"/>
                          <a:gd name="connsiteX22" fmla="*/ 483573 w 526297"/>
                          <a:gd name="connsiteY22" fmla="*/ 133971 h 438150"/>
                          <a:gd name="connsiteX23" fmla="*/ 416898 w 526297"/>
                          <a:gd name="connsiteY23" fmla="*/ 621 h 438150"/>
                          <a:gd name="connsiteX24" fmla="*/ 483573 w 526297"/>
                          <a:gd name="connsiteY24" fmla="*/ 67296 h 438150"/>
                          <a:gd name="connsiteX25" fmla="*/ 483573 w 526297"/>
                          <a:gd name="connsiteY25" fmla="*/ 115397 h 438150"/>
                          <a:gd name="connsiteX26" fmla="*/ 476429 w 526297"/>
                          <a:gd name="connsiteY26" fmla="*/ 114921 h 438150"/>
                          <a:gd name="connsiteX27" fmla="*/ 412040 w 526297"/>
                          <a:gd name="connsiteY27" fmla="*/ 166451 h 438150"/>
                          <a:gd name="connsiteX28" fmla="*/ 411564 w 526297"/>
                          <a:gd name="connsiteY28" fmla="*/ 168737 h 438150"/>
                          <a:gd name="connsiteX29" fmla="*/ 393086 w 526297"/>
                          <a:gd name="connsiteY29" fmla="*/ 267321 h 438150"/>
                          <a:gd name="connsiteX30" fmla="*/ 135911 w 526297"/>
                          <a:gd name="connsiteY30" fmla="*/ 267321 h 438150"/>
                          <a:gd name="connsiteX31" fmla="*/ 117432 w 526297"/>
                          <a:gd name="connsiteY31" fmla="*/ 168737 h 438150"/>
                          <a:gd name="connsiteX32" fmla="*/ 52567 w 526297"/>
                          <a:gd name="connsiteY32" fmla="*/ 114921 h 438150"/>
                          <a:gd name="connsiteX33" fmla="*/ 54948 w 526297"/>
                          <a:gd name="connsiteY33" fmla="*/ 67296 h 438150"/>
                          <a:gd name="connsiteX34" fmla="*/ 121623 w 526297"/>
                          <a:gd name="connsiteY34" fmla="*/ 621 h 438150"/>
                          <a:gd name="connsiteX35" fmla="*/ 416898 w 526297"/>
                          <a:gd name="connsiteY35" fmla="*/ 621 h 4381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</a:cxnLst>
                        <a:rect l="l" t="t" r="r" b="b"/>
                        <a:pathLst>
                          <a:path w="526297" h="438150">
                            <a:moveTo>
                              <a:pt x="483573" y="133971"/>
                            </a:moveTo>
                            <a:cubicBezTo>
                              <a:pt x="507957" y="133971"/>
                              <a:pt x="527674" y="153688"/>
                              <a:pt x="527674" y="178072"/>
                            </a:cubicBezTo>
                            <a:cubicBezTo>
                              <a:pt x="527674" y="179215"/>
                              <a:pt x="527674" y="180358"/>
                              <a:pt x="527579" y="181501"/>
                            </a:cubicBezTo>
                            <a:lnTo>
                              <a:pt x="514244" y="355237"/>
                            </a:lnTo>
                            <a:cubicBezTo>
                              <a:pt x="513101" y="370096"/>
                              <a:pt x="500718" y="381621"/>
                              <a:pt x="485764" y="381621"/>
                            </a:cubicBezTo>
                            <a:lnTo>
                              <a:pt x="454998" y="381621"/>
                            </a:lnTo>
                            <a:lnTo>
                              <a:pt x="454998" y="438771"/>
                            </a:lnTo>
                            <a:lnTo>
                              <a:pt x="435948" y="438771"/>
                            </a:lnTo>
                            <a:lnTo>
                              <a:pt x="435948" y="381621"/>
                            </a:lnTo>
                            <a:lnTo>
                              <a:pt x="93048" y="381621"/>
                            </a:lnTo>
                            <a:lnTo>
                              <a:pt x="93048" y="438771"/>
                            </a:lnTo>
                            <a:lnTo>
                              <a:pt x="73998" y="438771"/>
                            </a:lnTo>
                            <a:lnTo>
                              <a:pt x="73998" y="381621"/>
                            </a:lnTo>
                            <a:lnTo>
                              <a:pt x="43328" y="381621"/>
                            </a:lnTo>
                            <a:cubicBezTo>
                              <a:pt x="28373" y="381621"/>
                              <a:pt x="15991" y="370096"/>
                              <a:pt x="14848" y="355237"/>
                            </a:cubicBezTo>
                            <a:lnTo>
                              <a:pt x="1513" y="181501"/>
                            </a:lnTo>
                            <a:cubicBezTo>
                              <a:pt x="-392" y="157212"/>
                              <a:pt x="17801" y="135971"/>
                              <a:pt x="42089" y="134162"/>
                            </a:cubicBezTo>
                            <a:cubicBezTo>
                              <a:pt x="43232" y="134066"/>
                              <a:pt x="44375" y="134066"/>
                              <a:pt x="45518" y="134066"/>
                            </a:cubicBezTo>
                            <a:cubicBezTo>
                              <a:pt x="73141" y="134066"/>
                              <a:pt x="96858" y="153688"/>
                              <a:pt x="101906" y="180834"/>
                            </a:cubicBezTo>
                            <a:lnTo>
                              <a:pt x="121623" y="286371"/>
                            </a:lnTo>
                            <a:lnTo>
                              <a:pt x="407373" y="286371"/>
                            </a:lnTo>
                            <a:lnTo>
                              <a:pt x="427185" y="180739"/>
                            </a:lnTo>
                            <a:cubicBezTo>
                              <a:pt x="432233" y="153592"/>
                              <a:pt x="455951" y="133971"/>
                              <a:pt x="483573" y="133971"/>
                            </a:cubicBezTo>
                            <a:close/>
                            <a:moveTo>
                              <a:pt x="416898" y="621"/>
                            </a:moveTo>
                            <a:cubicBezTo>
                              <a:pt x="453760" y="621"/>
                              <a:pt x="483573" y="30434"/>
                              <a:pt x="483573" y="67296"/>
                            </a:cubicBezTo>
                            <a:lnTo>
                              <a:pt x="483573" y="115397"/>
                            </a:lnTo>
                            <a:cubicBezTo>
                              <a:pt x="481192" y="115112"/>
                              <a:pt x="478811" y="114921"/>
                              <a:pt x="476429" y="114921"/>
                            </a:cubicBezTo>
                            <a:cubicBezTo>
                              <a:pt x="445473" y="114921"/>
                              <a:pt x="418803" y="136448"/>
                              <a:pt x="412040" y="166451"/>
                            </a:cubicBezTo>
                            <a:lnTo>
                              <a:pt x="411564" y="168737"/>
                            </a:lnTo>
                            <a:lnTo>
                              <a:pt x="393086" y="267321"/>
                            </a:lnTo>
                            <a:lnTo>
                              <a:pt x="135911" y="267321"/>
                            </a:lnTo>
                            <a:lnTo>
                              <a:pt x="117432" y="168737"/>
                            </a:lnTo>
                            <a:cubicBezTo>
                              <a:pt x="111622" y="137495"/>
                              <a:pt x="84285" y="114921"/>
                              <a:pt x="52567" y="114921"/>
                            </a:cubicBezTo>
                            <a:lnTo>
                              <a:pt x="54948" y="67296"/>
                            </a:lnTo>
                            <a:cubicBezTo>
                              <a:pt x="54948" y="30434"/>
                              <a:pt x="84761" y="621"/>
                              <a:pt x="121623" y="621"/>
                            </a:cubicBezTo>
                            <a:lnTo>
                              <a:pt x="416898" y="621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noFill/>
                        <a:prstDash val="solid"/>
                        <a:round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25000" lnSpcReduction="2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4400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62" name="圆角矩形 161"/>
                      <p:cNvSpPr/>
                      <p:nvPr/>
                    </p:nvSpPr>
                    <p:spPr>
                      <a:xfrm>
                        <a:off x="5417189" y="2469700"/>
                        <a:ext cx="410200" cy="410198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3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3"/>
                          </a:gs>
                        </a:gsLst>
                        <a:lin ang="2700000" scaled="0"/>
                      </a:gradFill>
                      <a:ln w="57150" cap="rnd">
                        <a:noFill/>
                        <a:prstDash val="solid"/>
                        <a:round/>
                      </a:ln>
                      <a:effectLst>
                        <a:outerShdw blurRad="76200" dist="50800" dir="5400000" algn="ctr" rotWithShape="0">
                          <a:schemeClr val="accent3">
                            <a:alpha val="20000"/>
                          </a:scheme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92500" lnSpcReduction="1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3765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63" name="圆角矩形 162"/>
                      <p:cNvSpPr/>
                      <p:nvPr/>
                    </p:nvSpPr>
                    <p:spPr>
                      <a:xfrm>
                        <a:off x="5417189" y="2459540"/>
                        <a:ext cx="410200" cy="410198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3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3"/>
                          </a:gs>
                        </a:gsLst>
                        <a:lin ang="2700000" scaled="0"/>
                      </a:gradFill>
                      <a:ln w="57150" cap="rnd">
                        <a:noFill/>
                        <a:prstDash val="solid"/>
                        <a:round/>
                      </a:ln>
                      <a:effectLst>
                        <a:outerShdw blurRad="76200" dist="50800" dir="5400000" algn="ctr" rotWithShape="0">
                          <a:schemeClr val="accent3">
                            <a:alpha val="20000"/>
                          </a:scheme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92500" lnSpcReduction="1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3765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64" name="任意多边形 163"/>
                      <p:cNvSpPr/>
                      <p:nvPr/>
                    </p:nvSpPr>
                    <p:spPr>
                      <a:xfrm>
                        <a:off x="5536840" y="2601260"/>
                        <a:ext cx="178001" cy="148188"/>
                      </a:xfrm>
                      <a:custGeom>
                        <a:avLst/>
                        <a:gdLst>
                          <a:gd name="connsiteX0" fmla="*/ 483573 w 526297"/>
                          <a:gd name="connsiteY0" fmla="*/ 133971 h 438150"/>
                          <a:gd name="connsiteX1" fmla="*/ 527674 w 526297"/>
                          <a:gd name="connsiteY1" fmla="*/ 178072 h 438150"/>
                          <a:gd name="connsiteX2" fmla="*/ 527579 w 526297"/>
                          <a:gd name="connsiteY2" fmla="*/ 181501 h 438150"/>
                          <a:gd name="connsiteX3" fmla="*/ 514244 w 526297"/>
                          <a:gd name="connsiteY3" fmla="*/ 355237 h 438150"/>
                          <a:gd name="connsiteX4" fmla="*/ 485764 w 526297"/>
                          <a:gd name="connsiteY4" fmla="*/ 381621 h 438150"/>
                          <a:gd name="connsiteX5" fmla="*/ 454998 w 526297"/>
                          <a:gd name="connsiteY5" fmla="*/ 381621 h 438150"/>
                          <a:gd name="connsiteX6" fmla="*/ 454998 w 526297"/>
                          <a:gd name="connsiteY6" fmla="*/ 438771 h 438150"/>
                          <a:gd name="connsiteX7" fmla="*/ 435948 w 526297"/>
                          <a:gd name="connsiteY7" fmla="*/ 438771 h 438150"/>
                          <a:gd name="connsiteX8" fmla="*/ 435948 w 526297"/>
                          <a:gd name="connsiteY8" fmla="*/ 381621 h 438150"/>
                          <a:gd name="connsiteX9" fmla="*/ 93048 w 526297"/>
                          <a:gd name="connsiteY9" fmla="*/ 381621 h 438150"/>
                          <a:gd name="connsiteX10" fmla="*/ 93048 w 526297"/>
                          <a:gd name="connsiteY10" fmla="*/ 438771 h 438150"/>
                          <a:gd name="connsiteX11" fmla="*/ 73998 w 526297"/>
                          <a:gd name="connsiteY11" fmla="*/ 438771 h 438150"/>
                          <a:gd name="connsiteX12" fmla="*/ 73998 w 526297"/>
                          <a:gd name="connsiteY12" fmla="*/ 381621 h 438150"/>
                          <a:gd name="connsiteX13" fmla="*/ 43328 w 526297"/>
                          <a:gd name="connsiteY13" fmla="*/ 381621 h 438150"/>
                          <a:gd name="connsiteX14" fmla="*/ 14848 w 526297"/>
                          <a:gd name="connsiteY14" fmla="*/ 355237 h 438150"/>
                          <a:gd name="connsiteX15" fmla="*/ 1513 w 526297"/>
                          <a:gd name="connsiteY15" fmla="*/ 181501 h 438150"/>
                          <a:gd name="connsiteX16" fmla="*/ 42089 w 526297"/>
                          <a:gd name="connsiteY16" fmla="*/ 134162 h 438150"/>
                          <a:gd name="connsiteX17" fmla="*/ 45518 w 526297"/>
                          <a:gd name="connsiteY17" fmla="*/ 134066 h 438150"/>
                          <a:gd name="connsiteX18" fmla="*/ 101906 w 526297"/>
                          <a:gd name="connsiteY18" fmla="*/ 180834 h 438150"/>
                          <a:gd name="connsiteX19" fmla="*/ 121623 w 526297"/>
                          <a:gd name="connsiteY19" fmla="*/ 286371 h 438150"/>
                          <a:gd name="connsiteX20" fmla="*/ 407373 w 526297"/>
                          <a:gd name="connsiteY20" fmla="*/ 286371 h 438150"/>
                          <a:gd name="connsiteX21" fmla="*/ 427185 w 526297"/>
                          <a:gd name="connsiteY21" fmla="*/ 180739 h 438150"/>
                          <a:gd name="connsiteX22" fmla="*/ 483573 w 526297"/>
                          <a:gd name="connsiteY22" fmla="*/ 133971 h 438150"/>
                          <a:gd name="connsiteX23" fmla="*/ 416898 w 526297"/>
                          <a:gd name="connsiteY23" fmla="*/ 621 h 438150"/>
                          <a:gd name="connsiteX24" fmla="*/ 483573 w 526297"/>
                          <a:gd name="connsiteY24" fmla="*/ 67296 h 438150"/>
                          <a:gd name="connsiteX25" fmla="*/ 483573 w 526297"/>
                          <a:gd name="connsiteY25" fmla="*/ 115397 h 438150"/>
                          <a:gd name="connsiteX26" fmla="*/ 476429 w 526297"/>
                          <a:gd name="connsiteY26" fmla="*/ 114921 h 438150"/>
                          <a:gd name="connsiteX27" fmla="*/ 412040 w 526297"/>
                          <a:gd name="connsiteY27" fmla="*/ 166451 h 438150"/>
                          <a:gd name="connsiteX28" fmla="*/ 411564 w 526297"/>
                          <a:gd name="connsiteY28" fmla="*/ 168737 h 438150"/>
                          <a:gd name="connsiteX29" fmla="*/ 393086 w 526297"/>
                          <a:gd name="connsiteY29" fmla="*/ 267321 h 438150"/>
                          <a:gd name="connsiteX30" fmla="*/ 135911 w 526297"/>
                          <a:gd name="connsiteY30" fmla="*/ 267321 h 438150"/>
                          <a:gd name="connsiteX31" fmla="*/ 117432 w 526297"/>
                          <a:gd name="connsiteY31" fmla="*/ 168737 h 438150"/>
                          <a:gd name="connsiteX32" fmla="*/ 52567 w 526297"/>
                          <a:gd name="connsiteY32" fmla="*/ 114921 h 438150"/>
                          <a:gd name="connsiteX33" fmla="*/ 54948 w 526297"/>
                          <a:gd name="connsiteY33" fmla="*/ 67296 h 438150"/>
                          <a:gd name="connsiteX34" fmla="*/ 121623 w 526297"/>
                          <a:gd name="connsiteY34" fmla="*/ 621 h 438150"/>
                          <a:gd name="connsiteX35" fmla="*/ 416898 w 526297"/>
                          <a:gd name="connsiteY35" fmla="*/ 621 h 4381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</a:cxnLst>
                        <a:rect l="l" t="t" r="r" b="b"/>
                        <a:pathLst>
                          <a:path w="526297" h="438150">
                            <a:moveTo>
                              <a:pt x="483573" y="133971"/>
                            </a:moveTo>
                            <a:cubicBezTo>
                              <a:pt x="507957" y="133971"/>
                              <a:pt x="527674" y="153688"/>
                              <a:pt x="527674" y="178072"/>
                            </a:cubicBezTo>
                            <a:cubicBezTo>
                              <a:pt x="527674" y="179215"/>
                              <a:pt x="527674" y="180358"/>
                              <a:pt x="527579" y="181501"/>
                            </a:cubicBezTo>
                            <a:lnTo>
                              <a:pt x="514244" y="355237"/>
                            </a:lnTo>
                            <a:cubicBezTo>
                              <a:pt x="513101" y="370096"/>
                              <a:pt x="500718" y="381621"/>
                              <a:pt x="485764" y="381621"/>
                            </a:cubicBezTo>
                            <a:lnTo>
                              <a:pt x="454998" y="381621"/>
                            </a:lnTo>
                            <a:lnTo>
                              <a:pt x="454998" y="438771"/>
                            </a:lnTo>
                            <a:lnTo>
                              <a:pt x="435948" y="438771"/>
                            </a:lnTo>
                            <a:lnTo>
                              <a:pt x="435948" y="381621"/>
                            </a:lnTo>
                            <a:lnTo>
                              <a:pt x="93048" y="381621"/>
                            </a:lnTo>
                            <a:lnTo>
                              <a:pt x="93048" y="438771"/>
                            </a:lnTo>
                            <a:lnTo>
                              <a:pt x="73998" y="438771"/>
                            </a:lnTo>
                            <a:lnTo>
                              <a:pt x="73998" y="381621"/>
                            </a:lnTo>
                            <a:lnTo>
                              <a:pt x="43328" y="381621"/>
                            </a:lnTo>
                            <a:cubicBezTo>
                              <a:pt x="28373" y="381621"/>
                              <a:pt x="15991" y="370096"/>
                              <a:pt x="14848" y="355237"/>
                            </a:cubicBezTo>
                            <a:lnTo>
                              <a:pt x="1513" y="181501"/>
                            </a:lnTo>
                            <a:cubicBezTo>
                              <a:pt x="-392" y="157212"/>
                              <a:pt x="17801" y="135971"/>
                              <a:pt x="42089" y="134162"/>
                            </a:cubicBezTo>
                            <a:cubicBezTo>
                              <a:pt x="43232" y="134066"/>
                              <a:pt x="44375" y="134066"/>
                              <a:pt x="45518" y="134066"/>
                            </a:cubicBezTo>
                            <a:cubicBezTo>
                              <a:pt x="73141" y="134066"/>
                              <a:pt x="96858" y="153688"/>
                              <a:pt x="101906" y="180834"/>
                            </a:cubicBezTo>
                            <a:lnTo>
                              <a:pt x="121623" y="286371"/>
                            </a:lnTo>
                            <a:lnTo>
                              <a:pt x="407373" y="286371"/>
                            </a:lnTo>
                            <a:lnTo>
                              <a:pt x="427185" y="180739"/>
                            </a:lnTo>
                            <a:cubicBezTo>
                              <a:pt x="432233" y="153592"/>
                              <a:pt x="455951" y="133971"/>
                              <a:pt x="483573" y="133971"/>
                            </a:cubicBezTo>
                            <a:close/>
                            <a:moveTo>
                              <a:pt x="416898" y="621"/>
                            </a:moveTo>
                            <a:cubicBezTo>
                              <a:pt x="453760" y="621"/>
                              <a:pt x="483573" y="30434"/>
                              <a:pt x="483573" y="67296"/>
                            </a:cubicBezTo>
                            <a:lnTo>
                              <a:pt x="483573" y="115397"/>
                            </a:lnTo>
                            <a:cubicBezTo>
                              <a:pt x="481192" y="115112"/>
                              <a:pt x="478811" y="114921"/>
                              <a:pt x="476429" y="114921"/>
                            </a:cubicBezTo>
                            <a:cubicBezTo>
                              <a:pt x="445473" y="114921"/>
                              <a:pt x="418803" y="136448"/>
                              <a:pt x="412040" y="166451"/>
                            </a:cubicBezTo>
                            <a:lnTo>
                              <a:pt x="411564" y="168737"/>
                            </a:lnTo>
                            <a:lnTo>
                              <a:pt x="393086" y="267321"/>
                            </a:lnTo>
                            <a:lnTo>
                              <a:pt x="135911" y="267321"/>
                            </a:lnTo>
                            <a:lnTo>
                              <a:pt x="117432" y="168737"/>
                            </a:lnTo>
                            <a:cubicBezTo>
                              <a:pt x="111622" y="137495"/>
                              <a:pt x="84285" y="114921"/>
                              <a:pt x="52567" y="114921"/>
                            </a:cubicBezTo>
                            <a:lnTo>
                              <a:pt x="54948" y="67296"/>
                            </a:lnTo>
                            <a:cubicBezTo>
                              <a:pt x="54948" y="30434"/>
                              <a:pt x="84761" y="621"/>
                              <a:pt x="121623" y="621"/>
                            </a:cubicBezTo>
                            <a:lnTo>
                              <a:pt x="416898" y="621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noFill/>
                        <a:prstDash val="solid"/>
                        <a:round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normAutofit fontScale="25000" lnSpcReduction="20000"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</a:defRPr>
                        </a:lvl9pPr>
                      </a:lstStyle>
                      <a:p>
                        <a:pPr algn="ctr" defTabSz="914400"/>
                        <a:endParaRPr lang="zh-CN" altLang="en-US" sz="2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65" name="文本框 164"/>
                    <p:cNvSpPr txBox="1"/>
                    <p:nvPr/>
                  </p:nvSpPr>
                  <p:spPr>
                    <a:xfrm>
                      <a:off x="1557612" y="1784839"/>
                      <a:ext cx="1255853" cy="36832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45720" rIns="91440" bIns="45720" anchor="ctr" anchorCtr="0">
                      <a:spAutoFit/>
                    </a:bodyPr>
                    <a:p>
                      <a:pPr>
                        <a:buSzPct val="25000"/>
                      </a:pPr>
                      <a:r>
                        <a:rPr lang="en-US" altLang="zh-CN" b="1" dirty="0"/>
                        <a:t>2003</a:t>
                      </a:r>
                      <a:endParaRPr lang="en-US" altLang="zh-CN" b="1" dirty="0"/>
                    </a:p>
                  </p:txBody>
                </p:sp>
              </p:grpSp>
            </p:grpSp>
            <p:sp>
              <p:nvSpPr>
                <p:cNvPr id="166" name="文本框 165"/>
                <p:cNvSpPr txBox="1"/>
                <p:nvPr/>
              </p:nvSpPr>
              <p:spPr>
                <a:xfrm>
                  <a:off x="1902" y="8312"/>
                  <a:ext cx="1978" cy="5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spAutoFit/>
                </a:bodyPr>
                <a:lstStyle/>
                <a:p>
                  <a:pPr>
                    <a:buSzPct val="25000"/>
                  </a:pPr>
                  <a:r>
                    <a:rPr lang="en-US" altLang="zh-CN" b="1" dirty="0"/>
                    <a:t>2015</a:t>
                  </a:r>
                  <a:endParaRPr lang="en-US" altLang="zh-CN" b="1" dirty="0"/>
                </a:p>
              </p:txBody>
            </p:sp>
            <p:sp>
              <p:nvSpPr>
                <p:cNvPr id="167" name="圆角矩形 166"/>
                <p:cNvSpPr/>
                <p:nvPr/>
              </p:nvSpPr>
              <p:spPr>
                <a:xfrm>
                  <a:off x="1076" y="8246"/>
                  <a:ext cx="649" cy="646"/>
                </a:xfrm>
                <a:prstGeom prst="roundRect">
                  <a:avLst/>
                </a:prstGeom>
                <a:gradFill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60000">
                      <a:schemeClr val="accent5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5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8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任意多边形 167"/>
                <p:cNvSpPr/>
                <p:nvPr/>
              </p:nvSpPr>
              <p:spPr>
                <a:xfrm>
                  <a:off x="1260" y="8458"/>
                  <a:ext cx="282" cy="223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159 w 514350"/>
                    <a:gd name="connsiteY4" fmla="*/ 353046 h 409575"/>
                    <a:gd name="connsiteX5" fmla="*/ 115387 w 514350"/>
                    <a:gd name="connsiteY5" fmla="*/ 410196 h 409575"/>
                    <a:gd name="connsiteX6" fmla="*/ 115387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579" y="621"/>
                        <a:pt x="515342" y="13385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282"/>
                        <a:pt x="502579" y="353046"/>
                        <a:pt x="486767" y="353046"/>
                      </a:cubicBezTo>
                      <a:lnTo>
                        <a:pt x="192159" y="353046"/>
                      </a:lnTo>
                      <a:lnTo>
                        <a:pt x="115387" y="410196"/>
                      </a:lnTo>
                      <a:lnTo>
                        <a:pt x="115387" y="353046"/>
                      </a:lnTo>
                      <a:lnTo>
                        <a:pt x="29567" y="353046"/>
                      </a:lnTo>
                      <a:cubicBezTo>
                        <a:pt x="13755" y="353046"/>
                        <a:pt x="992" y="340282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385"/>
                        <a:pt x="13755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434" y="143496"/>
                        <a:pt x="91480" y="158450"/>
                        <a:pt x="91480" y="176834"/>
                      </a:cubicBezTo>
                      <a:cubicBezTo>
                        <a:pt x="91480" y="195217"/>
                        <a:pt x="106434" y="210171"/>
                        <a:pt x="124817" y="210171"/>
                      </a:cubicBezTo>
                      <a:cubicBezTo>
                        <a:pt x="143200" y="210171"/>
                        <a:pt x="158155" y="195217"/>
                        <a:pt x="158155" y="176834"/>
                      </a:cubicBezTo>
                      <a:cubicBezTo>
                        <a:pt x="158155" y="158450"/>
                        <a:pt x="143200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39784" y="143496"/>
                        <a:pt x="224830" y="158450"/>
                        <a:pt x="224830" y="176834"/>
                      </a:cubicBezTo>
                      <a:cubicBezTo>
                        <a:pt x="224830" y="195217"/>
                        <a:pt x="239784" y="210171"/>
                        <a:pt x="258167" y="210171"/>
                      </a:cubicBezTo>
                      <a:cubicBezTo>
                        <a:pt x="276550" y="210171"/>
                        <a:pt x="291505" y="195217"/>
                        <a:pt x="291505" y="176834"/>
                      </a:cubicBezTo>
                      <a:cubicBezTo>
                        <a:pt x="291505" y="158450"/>
                        <a:pt x="276550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134" y="143496"/>
                        <a:pt x="358180" y="158450"/>
                        <a:pt x="358180" y="176834"/>
                      </a:cubicBezTo>
                      <a:cubicBezTo>
                        <a:pt x="358180" y="195217"/>
                        <a:pt x="373134" y="210171"/>
                        <a:pt x="391517" y="210171"/>
                      </a:cubicBezTo>
                      <a:cubicBezTo>
                        <a:pt x="409900" y="210171"/>
                        <a:pt x="424855" y="195217"/>
                        <a:pt x="424855" y="176834"/>
                      </a:cubicBezTo>
                      <a:cubicBezTo>
                        <a:pt x="424855" y="158450"/>
                        <a:pt x="409900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9" name="矩形 168"/>
              <p:cNvSpPr/>
              <p:nvPr/>
            </p:nvSpPr>
            <p:spPr>
              <a:xfrm flipH="1">
                <a:off x="3658" y="2056"/>
                <a:ext cx="3791" cy="1161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CQRS 与 ES (命令查询职责分离与事件溯源)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文本框 169"/>
              <p:cNvSpPr txBox="1"/>
              <p:nvPr/>
            </p:nvSpPr>
            <p:spPr>
              <a:xfrm>
                <a:off x="1902" y="2325"/>
                <a:ext cx="1978" cy="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b="1" dirty="0"/>
                  <a:t>2006</a:t>
                </a:r>
                <a:endParaRPr lang="en-US" altLang="zh-CN" b="1" dirty="0"/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1076" y="2055"/>
              <a:ext cx="16188" cy="7838"/>
              <a:chOff x="1076" y="2055"/>
              <a:chExt cx="16188" cy="7838"/>
            </a:xfrm>
          </p:grpSpPr>
          <p:sp>
            <p:nvSpPr>
              <p:cNvPr id="27" name="矩形 26"/>
              <p:cNvSpPr/>
              <p:nvPr/>
            </p:nvSpPr>
            <p:spPr>
              <a:xfrm flipH="1">
                <a:off x="3528" y="8132"/>
                <a:ext cx="3239" cy="65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</a:rPr>
                  <a:t> Web 服务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1128" y="3120"/>
                <a:ext cx="649" cy="646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1076" y="2055"/>
                <a:ext cx="16189" cy="7839"/>
                <a:chOff x="1076" y="1311"/>
                <a:chExt cx="16189" cy="7839"/>
              </a:xfrm>
            </p:grpSpPr>
            <p:grpSp>
              <p:nvGrpSpPr>
                <p:cNvPr id="116" name="组合 115"/>
                <p:cNvGrpSpPr/>
                <p:nvPr/>
              </p:nvGrpSpPr>
              <p:grpSpPr>
                <a:xfrm>
                  <a:off x="1076" y="1311"/>
                  <a:ext cx="16189" cy="7839"/>
                  <a:chOff x="1076" y="1311"/>
                  <a:chExt cx="16189" cy="7839"/>
                </a:xfrm>
              </p:grpSpPr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1076" y="1311"/>
                    <a:ext cx="16189" cy="7839"/>
                    <a:chOff x="1239609" y="802013"/>
                    <a:chExt cx="10280083" cy="4977975"/>
                  </a:xfrm>
                </p:grpSpPr>
                <p:sp>
                  <p:nvSpPr>
                    <p:cNvPr id="3" name="任意多边形 2"/>
                    <p:cNvSpPr/>
                    <p:nvPr/>
                  </p:nvSpPr>
                  <p:spPr>
                    <a:xfrm>
                      <a:off x="9643344" y="917841"/>
                      <a:ext cx="1876348" cy="2497536"/>
                    </a:xfrm>
                    <a:custGeom>
                      <a:avLst/>
                      <a:gdLst>
                        <a:gd name="connsiteX0" fmla="*/ 373273 h 605239"/>
                        <a:gd name="connsiteY0" fmla="*/ 373273 h 605239"/>
                        <a:gd name="connsiteX1" fmla="*/ 373273 h 605239"/>
                        <a:gd name="connsiteY1" fmla="*/ 373273 h 605239"/>
                        <a:gd name="connsiteX2" fmla="*/ 373273 h 605239"/>
                        <a:gd name="connsiteY2" fmla="*/ 373273 h 605239"/>
                        <a:gd name="connsiteX3" fmla="*/ 373273 h 605239"/>
                        <a:gd name="connsiteY3" fmla="*/ 373273 h 605239"/>
                        <a:gd name="connsiteX4" fmla="*/ 373273 h 605239"/>
                        <a:gd name="connsiteY4" fmla="*/ 373273 h 605239"/>
                        <a:gd name="connsiteX5" fmla="*/ 373273 h 605239"/>
                        <a:gd name="connsiteY5" fmla="*/ 373273 h 605239"/>
                        <a:gd name="connsiteX6" fmla="*/ 373273 h 605239"/>
                        <a:gd name="connsiteY6" fmla="*/ 373273 h 605239"/>
                        <a:gd name="connsiteX7" fmla="*/ 373273 h 605239"/>
                        <a:gd name="connsiteY7" fmla="*/ 373273 h 605239"/>
                        <a:gd name="connsiteX8" fmla="*/ 373273 h 605239"/>
                        <a:gd name="connsiteY8" fmla="*/ 373273 h 605239"/>
                        <a:gd name="connsiteX9" fmla="*/ 373273 h 605239"/>
                        <a:gd name="connsiteY9" fmla="*/ 373273 h 605239"/>
                        <a:gd name="connsiteX10" fmla="*/ 373273 h 605239"/>
                        <a:gd name="connsiteY10" fmla="*/ 373273 h 605239"/>
                        <a:gd name="connsiteX11" fmla="*/ 373273 h 605239"/>
                        <a:gd name="connsiteY11" fmla="*/ 373273 h 605239"/>
                        <a:gd name="connsiteX12" fmla="*/ 373273 h 605239"/>
                        <a:gd name="connsiteY12" fmla="*/ 373273 h 605239"/>
                        <a:gd name="connsiteX13" fmla="*/ 373273 h 605239"/>
                        <a:gd name="connsiteY13" fmla="*/ 373273 h 605239"/>
                        <a:gd name="connsiteX14" fmla="*/ 373273 h 605239"/>
                        <a:gd name="connsiteY14" fmla="*/ 373273 h 605239"/>
                        <a:gd name="connsiteX15" fmla="*/ 373273 h 605239"/>
                        <a:gd name="connsiteY15" fmla="*/ 373273 h 605239"/>
                        <a:gd name="connsiteX16" fmla="*/ 373273 h 605239"/>
                        <a:gd name="connsiteY16" fmla="*/ 373273 h 605239"/>
                        <a:gd name="connsiteX17" fmla="*/ 373273 h 605239"/>
                        <a:gd name="connsiteY17" fmla="*/ 373273 h 605239"/>
                        <a:gd name="connsiteX18" fmla="*/ 373273 h 605239"/>
                        <a:gd name="connsiteY18" fmla="*/ 373273 h 605239"/>
                        <a:gd name="connsiteX19" fmla="*/ 373273 h 605239"/>
                        <a:gd name="connsiteY19" fmla="*/ 373273 h 605239"/>
                        <a:gd name="connsiteX20" fmla="*/ 373273 h 605239"/>
                        <a:gd name="connsiteY20" fmla="*/ 373273 h 605239"/>
                        <a:gd name="connsiteX21" fmla="*/ 373273 h 605239"/>
                        <a:gd name="connsiteY21" fmla="*/ 373273 h 605239"/>
                        <a:gd name="connsiteX22" fmla="*/ 373273 h 605239"/>
                        <a:gd name="connsiteY22" fmla="*/ 373273 h 605239"/>
                        <a:gd name="connsiteX23" fmla="*/ 373273 h 605239"/>
                        <a:gd name="connsiteY23" fmla="*/ 373273 h 605239"/>
                        <a:gd name="connsiteX24" fmla="*/ 373273 h 605239"/>
                        <a:gd name="connsiteY24" fmla="*/ 373273 h 605239"/>
                        <a:gd name="connsiteX25" fmla="*/ 373273 h 605239"/>
                        <a:gd name="connsiteY25" fmla="*/ 373273 h 605239"/>
                        <a:gd name="connsiteX26" fmla="*/ 373273 h 605239"/>
                        <a:gd name="connsiteY26" fmla="*/ 373273 h 605239"/>
                        <a:gd name="connsiteX27" fmla="*/ 373273 h 605239"/>
                        <a:gd name="connsiteY27" fmla="*/ 373273 h 605239"/>
                        <a:gd name="connsiteX28" fmla="*/ 373273 h 605239"/>
                        <a:gd name="connsiteY28" fmla="*/ 373273 h 605239"/>
                        <a:gd name="connsiteX29" fmla="*/ 373273 h 605239"/>
                        <a:gd name="connsiteY29" fmla="*/ 373273 h 605239"/>
                        <a:gd name="connsiteX30" fmla="*/ 373273 h 605239"/>
                        <a:gd name="connsiteY30" fmla="*/ 373273 h 605239"/>
                        <a:gd name="connsiteX31" fmla="*/ 373273 h 605239"/>
                        <a:gd name="connsiteY31" fmla="*/ 373273 h 605239"/>
                        <a:gd name="connsiteX32" fmla="*/ 373273 h 605239"/>
                        <a:gd name="connsiteY32" fmla="*/ 373273 h 605239"/>
                        <a:gd name="connsiteX33" fmla="*/ 373273 h 605239"/>
                        <a:gd name="connsiteY33" fmla="*/ 373273 h 605239"/>
                        <a:gd name="connsiteX34" fmla="*/ 373273 h 605239"/>
                        <a:gd name="connsiteY34" fmla="*/ 373273 h 605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455500" h="606298">
                          <a:moveTo>
                            <a:pt x="75928" y="404199"/>
                          </a:moveTo>
                          <a:cubicBezTo>
                            <a:pt x="84281" y="404199"/>
                            <a:pt x="92000" y="408241"/>
                            <a:pt x="96809" y="415062"/>
                          </a:cubicBezTo>
                          <a:cubicBezTo>
                            <a:pt x="97315" y="415946"/>
                            <a:pt x="110096" y="434514"/>
                            <a:pt x="123131" y="456871"/>
                          </a:cubicBezTo>
                          <a:cubicBezTo>
                            <a:pt x="148820" y="501207"/>
                            <a:pt x="151857" y="520153"/>
                            <a:pt x="151857" y="530511"/>
                          </a:cubicBezTo>
                          <a:cubicBezTo>
                            <a:pt x="151857" y="572320"/>
                            <a:pt x="117816" y="606298"/>
                            <a:pt x="75928" y="606298"/>
                          </a:cubicBezTo>
                          <a:cubicBezTo>
                            <a:pt x="34041" y="606298"/>
                            <a:pt x="0" y="572320"/>
                            <a:pt x="0" y="530511"/>
                          </a:cubicBezTo>
                          <a:cubicBezTo>
                            <a:pt x="0" y="520153"/>
                            <a:pt x="3037" y="501207"/>
                            <a:pt x="28726" y="456871"/>
                          </a:cubicBezTo>
                          <a:cubicBezTo>
                            <a:pt x="41761" y="434514"/>
                            <a:pt x="54542" y="415946"/>
                            <a:pt x="55048" y="415062"/>
                          </a:cubicBezTo>
                          <a:cubicBezTo>
                            <a:pt x="59857" y="408241"/>
                            <a:pt x="67576" y="404199"/>
                            <a:pt x="75928" y="404199"/>
                          </a:cubicBezTo>
                          <a:close/>
                          <a:moveTo>
                            <a:pt x="227750" y="0"/>
                          </a:moveTo>
                          <a:lnTo>
                            <a:pt x="328972" y="0"/>
                          </a:lnTo>
                          <a:cubicBezTo>
                            <a:pt x="342890" y="0"/>
                            <a:pt x="354278" y="11368"/>
                            <a:pt x="354278" y="25262"/>
                          </a:cubicBezTo>
                          <a:cubicBezTo>
                            <a:pt x="354278" y="39157"/>
                            <a:pt x="342890" y="50525"/>
                            <a:pt x="328972" y="50525"/>
                          </a:cubicBezTo>
                          <a:lnTo>
                            <a:pt x="303667" y="50525"/>
                          </a:lnTo>
                          <a:lnTo>
                            <a:pt x="303667" y="101050"/>
                          </a:lnTo>
                          <a:lnTo>
                            <a:pt x="328972" y="101050"/>
                          </a:lnTo>
                          <a:lnTo>
                            <a:pt x="430194" y="101050"/>
                          </a:lnTo>
                          <a:cubicBezTo>
                            <a:pt x="444112" y="101050"/>
                            <a:pt x="455500" y="112418"/>
                            <a:pt x="455500" y="126312"/>
                          </a:cubicBezTo>
                          <a:lnTo>
                            <a:pt x="455500" y="227362"/>
                          </a:lnTo>
                          <a:cubicBezTo>
                            <a:pt x="455500" y="241256"/>
                            <a:pt x="444112" y="252624"/>
                            <a:pt x="430194" y="252624"/>
                          </a:cubicBezTo>
                          <a:lnTo>
                            <a:pt x="328972" y="252624"/>
                          </a:lnTo>
                          <a:lnTo>
                            <a:pt x="227750" y="252624"/>
                          </a:lnTo>
                          <a:lnTo>
                            <a:pt x="151833" y="252624"/>
                          </a:lnTo>
                          <a:lnTo>
                            <a:pt x="151833" y="328412"/>
                          </a:lnTo>
                          <a:cubicBezTo>
                            <a:pt x="151833" y="342306"/>
                            <a:pt x="140446" y="353674"/>
                            <a:pt x="126528" y="353674"/>
                          </a:cubicBezTo>
                          <a:lnTo>
                            <a:pt x="25306" y="353674"/>
                          </a:lnTo>
                          <a:cubicBezTo>
                            <a:pt x="11388" y="353674"/>
                            <a:pt x="0" y="342306"/>
                            <a:pt x="0" y="328412"/>
                          </a:cubicBezTo>
                          <a:lnTo>
                            <a:pt x="0" y="227362"/>
                          </a:lnTo>
                          <a:cubicBezTo>
                            <a:pt x="0" y="157764"/>
                            <a:pt x="56811" y="101050"/>
                            <a:pt x="126528" y="101050"/>
                          </a:cubicBezTo>
                          <a:lnTo>
                            <a:pt x="227750" y="101050"/>
                          </a:lnTo>
                          <a:lnTo>
                            <a:pt x="253056" y="101050"/>
                          </a:lnTo>
                          <a:lnTo>
                            <a:pt x="253056" y="50525"/>
                          </a:lnTo>
                          <a:lnTo>
                            <a:pt x="227750" y="50525"/>
                          </a:lnTo>
                          <a:cubicBezTo>
                            <a:pt x="213832" y="50525"/>
                            <a:pt x="202444" y="39157"/>
                            <a:pt x="202444" y="25262"/>
                          </a:cubicBezTo>
                          <a:cubicBezTo>
                            <a:pt x="202444" y="11368"/>
                            <a:pt x="213832" y="0"/>
                            <a:pt x="227750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ln w="57150" cap="rnd">
                      <a:noFill/>
                      <a:prstDash val="solid"/>
                      <a:round/>
                    </a:ln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normAutofit/>
                    </a:bodyPr>
                    <a:lstStyle/>
                    <a:p>
                      <a:pPr algn="ctr" defTabSz="913765"/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p:txBody>
                </p:sp>
                <p:grpSp>
                  <p:nvGrpSpPr>
                    <p:cNvPr id="4" name="组合 3"/>
                    <p:cNvGrpSpPr/>
                    <p:nvPr/>
                  </p:nvGrpSpPr>
                  <p:grpSpPr>
                    <a:xfrm>
                      <a:off x="1254214" y="2732865"/>
                      <a:ext cx="4220210" cy="414364"/>
                      <a:chOff x="1047559" y="4882715"/>
                      <a:chExt cx="4220210" cy="414364"/>
                    </a:xfrm>
                  </p:grpSpPr>
                  <p:sp>
                    <p:nvSpPr>
                      <p:cNvPr id="5" name="矩形 4"/>
                      <p:cNvSpPr/>
                      <p:nvPr/>
                    </p:nvSpPr>
                    <p:spPr>
                      <a:xfrm flipH="1">
                        <a:off x="2631249" y="4882715"/>
                        <a:ext cx="2636520" cy="4140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wrap="square" lIns="91440" tIns="45720" rIns="91440" bIns="45720" anchor="t">
                        <a:spAutoFit/>
                      </a:bodyPr>
                      <a:lstStyle/>
                      <a:p>
                        <a:pPr marL="0" marR="0" lvl="0" indent="0" defTabSz="913765" rtl="0" eaLnBrk="1" fontAlgn="auto" latinLnBrk="0" hangingPunct="1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Pct val="25000"/>
                          <a:buFontTx/>
                          <a:buNone/>
                          <a:defRPr/>
                        </a:pPr>
                        <a: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</a:rPr>
                          <a:t>Delphi, </a:t>
                        </a:r>
                        <a:r>
                          <a:rPr kumimoji="0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</a:rPr>
                          <a:t>Java</a:t>
                        </a:r>
                        <a: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</a:rPr>
                          <a:t>, Javascript, PHP</a:t>
                        </a:r>
                        <a:endPara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6" name="文本框 5"/>
                      <p:cNvSpPr txBox="1"/>
                      <p:nvPr/>
                    </p:nvSpPr>
                    <p:spPr>
                      <a:xfrm>
                        <a:off x="1496093" y="4928779"/>
                        <a:ext cx="125585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 anchor="ctr" anchorCtr="0">
                        <a:spAutoFit/>
                      </a:bodyPr>
                      <a:lstStyle/>
                      <a:p>
                        <a:pPr>
                          <a:buSzPct val="25000"/>
                        </a:pPr>
                        <a:r>
                          <a:rPr lang="en-US" altLang="zh-CN" b="1" dirty="0"/>
                          <a:t>~1995</a:t>
                        </a:r>
                        <a:endParaRPr lang="en-US" altLang="zh-CN" b="1" dirty="0"/>
                      </a:p>
                    </p:txBody>
                  </p:sp>
                  <p:grpSp>
                    <p:nvGrpSpPr>
                      <p:cNvPr id="7" name="组合 6"/>
                      <p:cNvGrpSpPr/>
                      <p:nvPr/>
                    </p:nvGrpSpPr>
                    <p:grpSpPr>
                      <a:xfrm>
                        <a:off x="1047559" y="4886875"/>
                        <a:ext cx="412337" cy="410198"/>
                        <a:chOff x="6261576" y="-141495"/>
                        <a:chExt cx="410200" cy="410198"/>
                      </a:xfrm>
                    </p:grpSpPr>
                    <p:sp>
                      <p:nvSpPr>
                        <p:cNvPr id="8" name="圆角矩形 7"/>
                        <p:cNvSpPr/>
                        <p:nvPr/>
                      </p:nvSpPr>
                      <p:spPr>
                        <a:xfrm>
                          <a:off x="6261576" y="-141495"/>
                          <a:ext cx="410200" cy="410198"/>
                        </a:xfrm>
                        <a:prstGeom prst="roundRect">
                          <a:avLst/>
                        </a:prstGeom>
                        <a:gradFill>
                          <a:gsLst>
                            <a:gs pos="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  <a:gs pos="60000">
                              <a:schemeClr val="accent5"/>
                            </a:gs>
                          </a:gsLst>
                          <a:lin ang="2700000" scaled="0"/>
                        </a:gradFill>
                        <a:ln w="57150" cap="rnd">
                          <a:noFill/>
                          <a:prstDash val="solid"/>
                          <a:round/>
                        </a:ln>
                        <a:effectLst>
                          <a:outerShdw blurRad="76200" dist="50800" dir="5400000" algn="ctr" rotWithShape="0">
                            <a:schemeClr val="accent5">
                              <a:alpha val="2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92500" lnSpcReduction="1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3765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9" name="任意多边形 8"/>
                        <p:cNvSpPr/>
                        <p:nvPr/>
                      </p:nvSpPr>
                      <p:spPr>
                        <a:xfrm>
                          <a:off x="6377676" y="-917"/>
                          <a:ext cx="178001" cy="141741"/>
                        </a:xfrm>
                        <a:custGeom>
                          <a:avLst/>
                          <a:gdLst>
                            <a:gd name="connsiteX0" fmla="*/ 486767 w 514350"/>
                            <a:gd name="connsiteY0" fmla="*/ 621 h 409575"/>
                            <a:gd name="connsiteX1" fmla="*/ 515342 w 514350"/>
                            <a:gd name="connsiteY1" fmla="*/ 29196 h 409575"/>
                            <a:gd name="connsiteX2" fmla="*/ 515342 w 514350"/>
                            <a:gd name="connsiteY2" fmla="*/ 324471 h 409575"/>
                            <a:gd name="connsiteX3" fmla="*/ 486767 w 514350"/>
                            <a:gd name="connsiteY3" fmla="*/ 353046 h 409575"/>
                            <a:gd name="connsiteX4" fmla="*/ 192159 w 514350"/>
                            <a:gd name="connsiteY4" fmla="*/ 353046 h 409575"/>
                            <a:gd name="connsiteX5" fmla="*/ 115387 w 514350"/>
                            <a:gd name="connsiteY5" fmla="*/ 410196 h 409575"/>
                            <a:gd name="connsiteX6" fmla="*/ 115387 w 514350"/>
                            <a:gd name="connsiteY6" fmla="*/ 353046 h 409575"/>
                            <a:gd name="connsiteX7" fmla="*/ 29567 w 514350"/>
                            <a:gd name="connsiteY7" fmla="*/ 353046 h 409575"/>
                            <a:gd name="connsiteX8" fmla="*/ 992 w 514350"/>
                            <a:gd name="connsiteY8" fmla="*/ 324471 h 409575"/>
                            <a:gd name="connsiteX9" fmla="*/ 992 w 514350"/>
                            <a:gd name="connsiteY9" fmla="*/ 29196 h 409575"/>
                            <a:gd name="connsiteX10" fmla="*/ 29567 w 514350"/>
                            <a:gd name="connsiteY10" fmla="*/ 621 h 409575"/>
                            <a:gd name="connsiteX11" fmla="*/ 486767 w 514350"/>
                            <a:gd name="connsiteY11" fmla="*/ 621 h 409575"/>
                            <a:gd name="connsiteX12" fmla="*/ 124817 w 514350"/>
                            <a:gd name="connsiteY12" fmla="*/ 143496 h 409575"/>
                            <a:gd name="connsiteX13" fmla="*/ 91480 w 514350"/>
                            <a:gd name="connsiteY13" fmla="*/ 176834 h 409575"/>
                            <a:gd name="connsiteX14" fmla="*/ 124817 w 514350"/>
                            <a:gd name="connsiteY14" fmla="*/ 210171 h 409575"/>
                            <a:gd name="connsiteX15" fmla="*/ 158155 w 514350"/>
                            <a:gd name="connsiteY15" fmla="*/ 176834 h 409575"/>
                            <a:gd name="connsiteX16" fmla="*/ 124817 w 514350"/>
                            <a:gd name="connsiteY16" fmla="*/ 143496 h 409575"/>
                            <a:gd name="connsiteX17" fmla="*/ 258167 w 514350"/>
                            <a:gd name="connsiteY17" fmla="*/ 143496 h 409575"/>
                            <a:gd name="connsiteX18" fmla="*/ 224830 w 514350"/>
                            <a:gd name="connsiteY18" fmla="*/ 176834 h 409575"/>
                            <a:gd name="connsiteX19" fmla="*/ 258167 w 514350"/>
                            <a:gd name="connsiteY19" fmla="*/ 210171 h 409575"/>
                            <a:gd name="connsiteX20" fmla="*/ 291505 w 514350"/>
                            <a:gd name="connsiteY20" fmla="*/ 176834 h 409575"/>
                            <a:gd name="connsiteX21" fmla="*/ 258167 w 514350"/>
                            <a:gd name="connsiteY21" fmla="*/ 143496 h 409575"/>
                            <a:gd name="connsiteX22" fmla="*/ 391517 w 514350"/>
                            <a:gd name="connsiteY22" fmla="*/ 143496 h 409575"/>
                            <a:gd name="connsiteX23" fmla="*/ 358180 w 514350"/>
                            <a:gd name="connsiteY23" fmla="*/ 176834 h 409575"/>
                            <a:gd name="connsiteX24" fmla="*/ 391517 w 514350"/>
                            <a:gd name="connsiteY24" fmla="*/ 210171 h 409575"/>
                            <a:gd name="connsiteX25" fmla="*/ 424855 w 514350"/>
                            <a:gd name="connsiteY25" fmla="*/ 176834 h 409575"/>
                            <a:gd name="connsiteX26" fmla="*/ 391517 w 514350"/>
                            <a:gd name="connsiteY26" fmla="*/ 143496 h 4095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</a:cxnLst>
                          <a:rect l="l" t="t" r="r" b="b"/>
                          <a:pathLst>
                            <a:path w="514350" h="409575">
                              <a:moveTo>
                                <a:pt x="486767" y="621"/>
                              </a:moveTo>
                              <a:cubicBezTo>
                                <a:pt x="502579" y="621"/>
                                <a:pt x="515342" y="13385"/>
                                <a:pt x="515342" y="29196"/>
                              </a:cubicBezTo>
                              <a:lnTo>
                                <a:pt x="515342" y="324471"/>
                              </a:lnTo>
                              <a:cubicBezTo>
                                <a:pt x="515342" y="340282"/>
                                <a:pt x="502579" y="353046"/>
                                <a:pt x="486767" y="353046"/>
                              </a:cubicBezTo>
                              <a:lnTo>
                                <a:pt x="192159" y="353046"/>
                              </a:lnTo>
                              <a:lnTo>
                                <a:pt x="115387" y="410196"/>
                              </a:lnTo>
                              <a:lnTo>
                                <a:pt x="115387" y="353046"/>
                              </a:lnTo>
                              <a:lnTo>
                                <a:pt x="29567" y="353046"/>
                              </a:lnTo>
                              <a:cubicBezTo>
                                <a:pt x="13755" y="353046"/>
                                <a:pt x="992" y="340282"/>
                                <a:pt x="992" y="324471"/>
                              </a:cubicBezTo>
                              <a:lnTo>
                                <a:pt x="992" y="29196"/>
                              </a:lnTo>
                              <a:cubicBezTo>
                                <a:pt x="992" y="13385"/>
                                <a:pt x="13755" y="621"/>
                                <a:pt x="29567" y="621"/>
                              </a:cubicBezTo>
                              <a:lnTo>
                                <a:pt x="486767" y="621"/>
                              </a:lnTo>
                              <a:close/>
                              <a:moveTo>
                                <a:pt x="124817" y="143496"/>
                              </a:moveTo>
                              <a:cubicBezTo>
                                <a:pt x="106434" y="143496"/>
                                <a:pt x="91480" y="158450"/>
                                <a:pt x="91480" y="176834"/>
                              </a:cubicBezTo>
                              <a:cubicBezTo>
                                <a:pt x="91480" y="195217"/>
                                <a:pt x="106434" y="210171"/>
                                <a:pt x="124817" y="210171"/>
                              </a:cubicBezTo>
                              <a:cubicBezTo>
                                <a:pt x="143200" y="210171"/>
                                <a:pt x="158155" y="195217"/>
                                <a:pt x="158155" y="176834"/>
                              </a:cubicBezTo>
                              <a:cubicBezTo>
                                <a:pt x="158155" y="158450"/>
                                <a:pt x="143200" y="143496"/>
                                <a:pt x="124817" y="143496"/>
                              </a:cubicBezTo>
                              <a:close/>
                              <a:moveTo>
                                <a:pt x="258167" y="143496"/>
                              </a:moveTo>
                              <a:cubicBezTo>
                                <a:pt x="239784" y="143496"/>
                                <a:pt x="224830" y="158450"/>
                                <a:pt x="224830" y="176834"/>
                              </a:cubicBezTo>
                              <a:cubicBezTo>
                                <a:pt x="224830" y="195217"/>
                                <a:pt x="239784" y="210171"/>
                                <a:pt x="258167" y="210171"/>
                              </a:cubicBezTo>
                              <a:cubicBezTo>
                                <a:pt x="276550" y="210171"/>
                                <a:pt x="291505" y="195217"/>
                                <a:pt x="291505" y="176834"/>
                              </a:cubicBezTo>
                              <a:cubicBezTo>
                                <a:pt x="291505" y="158450"/>
                                <a:pt x="276550" y="143496"/>
                                <a:pt x="258167" y="143496"/>
                              </a:cubicBezTo>
                              <a:close/>
                              <a:moveTo>
                                <a:pt x="391517" y="143496"/>
                              </a:moveTo>
                              <a:cubicBezTo>
                                <a:pt x="373134" y="143496"/>
                                <a:pt x="358180" y="158450"/>
                                <a:pt x="358180" y="176834"/>
                              </a:cubicBezTo>
                              <a:cubicBezTo>
                                <a:pt x="358180" y="195217"/>
                                <a:pt x="373134" y="210171"/>
                                <a:pt x="391517" y="210171"/>
                              </a:cubicBezTo>
                              <a:cubicBezTo>
                                <a:pt x="409900" y="210171"/>
                                <a:pt x="424855" y="195217"/>
                                <a:pt x="424855" y="176834"/>
                              </a:cubicBezTo>
                              <a:cubicBezTo>
                                <a:pt x="424855" y="158450"/>
                                <a:pt x="409900" y="143496"/>
                                <a:pt x="391517" y="14349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2700" cap="rnd">
                          <a:noFill/>
                          <a:prstDash val="solid"/>
                          <a:round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25000" lnSpcReduction="2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4400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0" name="组合 9"/>
                    <p:cNvGrpSpPr/>
                    <p:nvPr/>
                  </p:nvGrpSpPr>
                  <p:grpSpPr>
                    <a:xfrm>
                      <a:off x="1262469" y="2073859"/>
                      <a:ext cx="3674602" cy="502654"/>
                      <a:chOff x="1069509" y="3617245"/>
                      <a:chExt cx="3674602" cy="502654"/>
                    </a:xfrm>
                  </p:grpSpPr>
                  <p:sp>
                    <p:nvSpPr>
                      <p:cNvPr id="11" name="矩形 10"/>
                      <p:cNvSpPr/>
                      <p:nvPr/>
                    </p:nvSpPr>
                    <p:spPr>
                      <a:xfrm flipH="1">
                        <a:off x="2687082" y="3659440"/>
                        <a:ext cx="2057029" cy="460459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wrap="square" lIns="91440" tIns="45720" rIns="91440" bIns="45720" anchor="t">
                        <a:spAutoFit/>
                      </a:bodyPr>
                      <a:lstStyle/>
                      <a:p>
                        <a:pPr marL="0" marR="0" lvl="0" indent="0" defTabSz="913765" rtl="0" eaLnBrk="1" fontAlgn="auto" latinLnBrk="0" hangingPunct="1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Pct val="25000"/>
                          <a:buFontTx/>
                          <a:buNone/>
                          <a:defRPr/>
                        </a:pPr>
                        <a: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</a:rPr>
                          <a:t>C++</a:t>
                        </a:r>
                        <a:endPara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" name="文本框 1"/>
                      <p:cNvSpPr txBox="1"/>
                      <p:nvPr/>
                    </p:nvSpPr>
                    <p:spPr>
                      <a:xfrm>
                        <a:off x="1570929" y="3659149"/>
                        <a:ext cx="125585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 anchor="ctr" anchorCtr="0">
                        <a:spAutoFit/>
                      </a:bodyPr>
                      <a:lstStyle/>
                      <a:p>
                        <a:pPr>
                          <a:buSzPct val="25000"/>
                        </a:pPr>
                        <a:r>
                          <a:rPr lang="en-US" altLang="zh-CN" b="1" dirty="0"/>
                          <a:t>~1980</a:t>
                        </a:r>
                        <a:endParaRPr lang="en-US" altLang="zh-CN" b="1" dirty="0"/>
                      </a:p>
                    </p:txBody>
                  </p:sp>
                  <p:grpSp>
                    <p:nvGrpSpPr>
                      <p:cNvPr id="14" name="组合 13"/>
                      <p:cNvGrpSpPr/>
                      <p:nvPr/>
                    </p:nvGrpSpPr>
                    <p:grpSpPr>
                      <a:xfrm>
                        <a:off x="1069509" y="3617245"/>
                        <a:ext cx="408074" cy="410198"/>
                        <a:chOff x="3526795" y="2878640"/>
                        <a:chExt cx="410200" cy="410198"/>
                      </a:xfrm>
                    </p:grpSpPr>
                    <p:sp>
                      <p:nvSpPr>
                        <p:cNvPr id="16" name="圆角矩形 15"/>
                        <p:cNvSpPr/>
                        <p:nvPr/>
                      </p:nvSpPr>
                      <p:spPr>
                        <a:xfrm>
                          <a:off x="3526795" y="2878640"/>
                          <a:ext cx="410200" cy="410198"/>
                        </a:xfrm>
                        <a:prstGeom prst="roundRect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</a:schemeClr>
                            </a:gs>
                            <a:gs pos="60000">
                              <a:schemeClr val="accent1"/>
                            </a:gs>
                          </a:gsLst>
                          <a:lin ang="2700000" scaled="0"/>
                        </a:gradFill>
                        <a:ln w="57150" cap="rnd">
                          <a:noFill/>
                          <a:prstDash val="solid"/>
                          <a:round/>
                        </a:ln>
                        <a:effectLst>
                          <a:outerShdw blurRad="76200" dist="50800" dir="5400000" algn="ctr" rotWithShape="0">
                            <a:schemeClr val="accent1">
                              <a:alpha val="2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92500" lnSpcReduction="1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3765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" name="任意多边形 16"/>
                        <p:cNvSpPr/>
                        <p:nvPr/>
                      </p:nvSpPr>
                      <p:spPr>
                        <a:xfrm>
                          <a:off x="3637788" y="3016989"/>
                          <a:ext cx="178001" cy="133500"/>
                        </a:xfrm>
                        <a:custGeom>
                          <a:avLst/>
                          <a:gdLst>
                            <a:gd name="connsiteX0" fmla="*/ 505433 w 533400"/>
                            <a:gd name="connsiteY0" fmla="*/ 621 h 400050"/>
                            <a:gd name="connsiteX1" fmla="*/ 534008 w 533400"/>
                            <a:gd name="connsiteY1" fmla="*/ 29196 h 400050"/>
                            <a:gd name="connsiteX2" fmla="*/ 534008 w 533400"/>
                            <a:gd name="connsiteY2" fmla="*/ 372096 h 400050"/>
                            <a:gd name="connsiteX3" fmla="*/ 505433 w 533400"/>
                            <a:gd name="connsiteY3" fmla="*/ 400671 h 400050"/>
                            <a:gd name="connsiteX4" fmla="*/ 29183 w 533400"/>
                            <a:gd name="connsiteY4" fmla="*/ 400671 h 400050"/>
                            <a:gd name="connsiteX5" fmla="*/ 608 w 533400"/>
                            <a:gd name="connsiteY5" fmla="*/ 372096 h 400050"/>
                            <a:gd name="connsiteX6" fmla="*/ 608 w 533400"/>
                            <a:gd name="connsiteY6" fmla="*/ 29196 h 400050"/>
                            <a:gd name="connsiteX7" fmla="*/ 29183 w 533400"/>
                            <a:gd name="connsiteY7" fmla="*/ 621 h 400050"/>
                            <a:gd name="connsiteX8" fmla="*/ 505433 w 533400"/>
                            <a:gd name="connsiteY8" fmla="*/ 621 h 400050"/>
                            <a:gd name="connsiteX9" fmla="*/ 391419 w 533400"/>
                            <a:gd name="connsiteY9" fmla="*/ 198646 h 400050"/>
                            <a:gd name="connsiteX10" fmla="*/ 351414 w 533400"/>
                            <a:gd name="connsiteY10" fmla="*/ 204170 h 400050"/>
                            <a:gd name="connsiteX11" fmla="*/ 351414 w 533400"/>
                            <a:gd name="connsiteY11" fmla="*/ 204170 h 400050"/>
                            <a:gd name="connsiteX12" fmla="*/ 267118 w 533400"/>
                            <a:gd name="connsiteY12" fmla="*/ 315613 h 400050"/>
                            <a:gd name="connsiteX13" fmla="*/ 264641 w 533400"/>
                            <a:gd name="connsiteY13" fmla="*/ 318470 h 400050"/>
                            <a:gd name="connsiteX14" fmla="*/ 224255 w 533400"/>
                            <a:gd name="connsiteY14" fmla="*/ 318756 h 400050"/>
                            <a:gd name="connsiteX15" fmla="*/ 224255 w 533400"/>
                            <a:gd name="connsiteY15" fmla="*/ 318756 h 400050"/>
                            <a:gd name="connsiteX16" fmla="*/ 162152 w 533400"/>
                            <a:gd name="connsiteY16" fmla="*/ 257415 h 400050"/>
                            <a:gd name="connsiteX17" fmla="*/ 160247 w 533400"/>
                            <a:gd name="connsiteY17" fmla="*/ 255701 h 400050"/>
                            <a:gd name="connsiteX18" fmla="*/ 120052 w 533400"/>
                            <a:gd name="connsiteY18" fmla="*/ 259606 h 400050"/>
                            <a:gd name="connsiteX19" fmla="*/ 120052 w 533400"/>
                            <a:gd name="connsiteY19" fmla="*/ 259606 h 400050"/>
                            <a:gd name="connsiteX20" fmla="*/ 32517 w 533400"/>
                            <a:gd name="connsiteY20" fmla="*/ 366095 h 400050"/>
                            <a:gd name="connsiteX21" fmla="*/ 30326 w 533400"/>
                            <a:gd name="connsiteY21" fmla="*/ 372096 h 400050"/>
                            <a:gd name="connsiteX22" fmla="*/ 39851 w 533400"/>
                            <a:gd name="connsiteY22" fmla="*/ 381621 h 400050"/>
                            <a:gd name="connsiteX23" fmla="*/ 39851 w 533400"/>
                            <a:gd name="connsiteY23" fmla="*/ 381621 h 400050"/>
                            <a:gd name="connsiteX24" fmla="*/ 497242 w 533400"/>
                            <a:gd name="connsiteY24" fmla="*/ 381621 h 400050"/>
                            <a:gd name="connsiteX25" fmla="*/ 502480 w 533400"/>
                            <a:gd name="connsiteY25" fmla="*/ 380002 h 400050"/>
                            <a:gd name="connsiteX26" fmla="*/ 505147 w 533400"/>
                            <a:gd name="connsiteY26" fmla="*/ 366762 h 400050"/>
                            <a:gd name="connsiteX27" fmla="*/ 505147 w 533400"/>
                            <a:gd name="connsiteY27" fmla="*/ 366762 h 400050"/>
                            <a:gd name="connsiteX28" fmla="*/ 397991 w 533400"/>
                            <a:gd name="connsiteY28" fmla="*/ 205504 h 400050"/>
                            <a:gd name="connsiteX29" fmla="*/ 391419 w 533400"/>
                            <a:gd name="connsiteY29" fmla="*/ 198646 h 400050"/>
                            <a:gd name="connsiteX30" fmla="*/ 95858 w 533400"/>
                            <a:gd name="connsiteY30" fmla="*/ 57771 h 400050"/>
                            <a:gd name="connsiteX31" fmla="*/ 57758 w 533400"/>
                            <a:gd name="connsiteY31" fmla="*/ 95871 h 400050"/>
                            <a:gd name="connsiteX32" fmla="*/ 95858 w 533400"/>
                            <a:gd name="connsiteY32" fmla="*/ 133971 h 400050"/>
                            <a:gd name="connsiteX33" fmla="*/ 133958 w 533400"/>
                            <a:gd name="connsiteY33" fmla="*/ 95871 h 400050"/>
                            <a:gd name="connsiteX34" fmla="*/ 95858 w 533400"/>
                            <a:gd name="connsiteY34" fmla="*/ 57771 h 400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533400" h="400050">
                              <a:moveTo>
                                <a:pt x="505433" y="621"/>
                              </a:moveTo>
                              <a:cubicBezTo>
                                <a:pt x="521245" y="621"/>
                                <a:pt x="534008" y="13385"/>
                                <a:pt x="534008" y="29196"/>
                              </a:cubicBezTo>
                              <a:lnTo>
                                <a:pt x="534008" y="372096"/>
                              </a:lnTo>
                              <a:cubicBezTo>
                                <a:pt x="534008" y="387907"/>
                                <a:pt x="521245" y="400671"/>
                                <a:pt x="505433" y="400671"/>
                              </a:cubicBezTo>
                              <a:lnTo>
                                <a:pt x="29183" y="400671"/>
                              </a:lnTo>
                              <a:cubicBezTo>
                                <a:pt x="13371" y="400671"/>
                                <a:pt x="608" y="387907"/>
                                <a:pt x="608" y="372096"/>
                              </a:cubicBezTo>
                              <a:lnTo>
                                <a:pt x="608" y="29196"/>
                              </a:lnTo>
                              <a:cubicBezTo>
                                <a:pt x="608" y="13385"/>
                                <a:pt x="13371" y="621"/>
                                <a:pt x="29183" y="621"/>
                              </a:cubicBezTo>
                              <a:lnTo>
                                <a:pt x="505433" y="621"/>
                              </a:lnTo>
                              <a:close/>
                              <a:moveTo>
                                <a:pt x="391419" y="198646"/>
                              </a:moveTo>
                              <a:cubicBezTo>
                                <a:pt x="378846" y="189121"/>
                                <a:pt x="360939" y="191597"/>
                                <a:pt x="351414" y="204170"/>
                              </a:cubicBezTo>
                              <a:lnTo>
                                <a:pt x="351414" y="204170"/>
                              </a:lnTo>
                              <a:lnTo>
                                <a:pt x="267118" y="315613"/>
                              </a:lnTo>
                              <a:cubicBezTo>
                                <a:pt x="266355" y="316660"/>
                                <a:pt x="265498" y="317518"/>
                                <a:pt x="264641" y="318470"/>
                              </a:cubicBezTo>
                              <a:cubicBezTo>
                                <a:pt x="253592" y="329710"/>
                                <a:pt x="235495" y="329805"/>
                                <a:pt x="224255" y="318756"/>
                              </a:cubicBezTo>
                              <a:lnTo>
                                <a:pt x="224255" y="318756"/>
                              </a:lnTo>
                              <a:lnTo>
                                <a:pt x="162152" y="257415"/>
                              </a:lnTo>
                              <a:cubicBezTo>
                                <a:pt x="161485" y="256844"/>
                                <a:pt x="160914" y="256177"/>
                                <a:pt x="160247" y="255701"/>
                              </a:cubicBezTo>
                              <a:cubicBezTo>
                                <a:pt x="148055" y="245699"/>
                                <a:pt x="130053" y="247414"/>
                                <a:pt x="120052" y="259606"/>
                              </a:cubicBezTo>
                              <a:lnTo>
                                <a:pt x="120052" y="259606"/>
                              </a:lnTo>
                              <a:lnTo>
                                <a:pt x="32517" y="366095"/>
                              </a:lnTo>
                              <a:cubicBezTo>
                                <a:pt x="31088" y="367810"/>
                                <a:pt x="30326" y="369905"/>
                                <a:pt x="30326" y="372096"/>
                              </a:cubicBezTo>
                              <a:cubicBezTo>
                                <a:pt x="30326" y="377335"/>
                                <a:pt x="34612" y="381621"/>
                                <a:pt x="39851" y="381621"/>
                              </a:cubicBezTo>
                              <a:lnTo>
                                <a:pt x="39851" y="381621"/>
                              </a:lnTo>
                              <a:lnTo>
                                <a:pt x="497242" y="381621"/>
                              </a:lnTo>
                              <a:cubicBezTo>
                                <a:pt x="499146" y="381621"/>
                                <a:pt x="500956" y="381050"/>
                                <a:pt x="502480" y="380002"/>
                              </a:cubicBezTo>
                              <a:cubicBezTo>
                                <a:pt x="506862" y="377049"/>
                                <a:pt x="508005" y="371144"/>
                                <a:pt x="505147" y="366762"/>
                              </a:cubicBezTo>
                              <a:lnTo>
                                <a:pt x="505147" y="366762"/>
                              </a:lnTo>
                              <a:lnTo>
                                <a:pt x="397991" y="205504"/>
                              </a:lnTo>
                              <a:cubicBezTo>
                                <a:pt x="396181" y="202932"/>
                                <a:pt x="393990" y="200551"/>
                                <a:pt x="391419" y="198646"/>
                              </a:cubicBezTo>
                              <a:close/>
                              <a:moveTo>
                                <a:pt x="95858" y="57771"/>
                              </a:moveTo>
                              <a:cubicBezTo>
                                <a:pt x="74808" y="57771"/>
                                <a:pt x="57758" y="74821"/>
                                <a:pt x="57758" y="95871"/>
                              </a:cubicBezTo>
                              <a:cubicBezTo>
                                <a:pt x="57758" y="116921"/>
                                <a:pt x="74808" y="133971"/>
                                <a:pt x="95858" y="133971"/>
                              </a:cubicBezTo>
                              <a:cubicBezTo>
                                <a:pt x="116908" y="133971"/>
                                <a:pt x="133958" y="116921"/>
                                <a:pt x="133958" y="95871"/>
                              </a:cubicBezTo>
                              <a:cubicBezTo>
                                <a:pt x="133958" y="74821"/>
                                <a:pt x="116908" y="57771"/>
                                <a:pt x="95858" y="577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2700" cap="rnd">
                          <a:noFill/>
                          <a:prstDash val="solid"/>
                          <a:round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25000" lnSpcReduction="2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4400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1" name="组合 20"/>
                    <p:cNvGrpSpPr/>
                    <p:nvPr/>
                  </p:nvGrpSpPr>
                  <p:grpSpPr>
                    <a:xfrm>
                      <a:off x="1248499" y="3786147"/>
                      <a:ext cx="4192905" cy="554064"/>
                      <a:chOff x="1032267" y="4220287"/>
                      <a:chExt cx="4192905" cy="554064"/>
                    </a:xfrm>
                  </p:grpSpPr>
                  <p:sp>
                    <p:nvSpPr>
                      <p:cNvPr id="22" name="矩形 21"/>
                      <p:cNvSpPr/>
                      <p:nvPr/>
                    </p:nvSpPr>
                    <p:spPr>
                      <a:xfrm flipH="1">
                        <a:off x="2580397" y="4220287"/>
                        <a:ext cx="2644775" cy="5125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wrap="square" lIns="91440" tIns="45720" rIns="91440" bIns="45720" anchor="t">
                        <a:spAutoFit/>
                      </a:bodyPr>
                      <a:lstStyle/>
                      <a:p>
                        <a:pPr marL="0" marR="0" lvl="0" indent="0" defTabSz="913765" rtl="0" eaLnBrk="1" fontAlgn="auto" latinLnBrk="0" hangingPunct="1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Pct val="25000"/>
                          <a:buFontTx/>
                          <a:buNone/>
                          <a:defRPr/>
                        </a:pPr>
                        <a: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</a:rPr>
                          <a:t>ESB – 企业服务总线 (创造该术语的书籍2004年才出版)</a:t>
                        </a:r>
                        <a:endPara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3" name="文本框 22"/>
                      <p:cNvSpPr txBox="1"/>
                      <p:nvPr/>
                    </p:nvSpPr>
                    <p:spPr>
                      <a:xfrm>
                        <a:off x="1548111" y="4406051"/>
                        <a:ext cx="125585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 anchor="ctr" anchorCtr="0">
                        <a:spAutoFit/>
                      </a:bodyPr>
                      <a:lstStyle/>
                      <a:p>
                        <a:pPr>
                          <a:buSzPct val="25000"/>
                        </a:pPr>
                        <a:r>
                          <a:rPr lang="en-US" altLang="zh-CN" b="1" dirty="0"/>
                          <a:t>1997</a:t>
                        </a:r>
                        <a:endParaRPr lang="en-US" altLang="zh-CN" b="1" dirty="0"/>
                      </a:p>
                    </p:txBody>
                  </p:sp>
                  <p:grpSp>
                    <p:nvGrpSpPr>
                      <p:cNvPr id="24" name="组合 23"/>
                      <p:cNvGrpSpPr/>
                      <p:nvPr/>
                    </p:nvGrpSpPr>
                    <p:grpSpPr>
                      <a:xfrm>
                        <a:off x="1032267" y="4364147"/>
                        <a:ext cx="412337" cy="410198"/>
                        <a:chOff x="8238732" y="2333810"/>
                        <a:chExt cx="414650" cy="410198"/>
                      </a:xfrm>
                    </p:grpSpPr>
                    <p:sp>
                      <p:nvSpPr>
                        <p:cNvPr id="25" name="圆角矩形 24"/>
                        <p:cNvSpPr/>
                        <p:nvPr/>
                      </p:nvSpPr>
                      <p:spPr>
                        <a:xfrm>
                          <a:off x="8238732" y="2333810"/>
                          <a:ext cx="414650" cy="410198"/>
                        </a:xfrm>
                        <a:prstGeom prst="roundRect">
                          <a:avLst/>
                        </a:prstGeom>
                        <a:gradFill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</a:schemeClr>
                            </a:gs>
                            <a:gs pos="60000">
                              <a:schemeClr val="accent6"/>
                            </a:gs>
                          </a:gsLst>
                          <a:lin ang="2700000" scaled="0"/>
                        </a:gradFill>
                        <a:ln w="57150" cap="rnd">
                          <a:noFill/>
                          <a:prstDash val="solid"/>
                          <a:round/>
                        </a:ln>
                        <a:effectLst>
                          <a:outerShdw blurRad="76200" dist="50800" dir="5400000" algn="ctr" rotWithShape="0">
                            <a:schemeClr val="accent6">
                              <a:alpha val="2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92500" lnSpcReduction="1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r" defTabSz="913765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" name="任意多边形 25"/>
                        <p:cNvSpPr/>
                        <p:nvPr/>
                      </p:nvSpPr>
                      <p:spPr>
                        <a:xfrm>
                          <a:off x="8347808" y="2458543"/>
                          <a:ext cx="178001" cy="162108"/>
                        </a:xfrm>
                        <a:custGeom>
                          <a:avLst/>
                          <a:gdLst>
                            <a:gd name="connsiteX0" fmla="*/ 125329 w 533400"/>
                            <a:gd name="connsiteY0" fmla="*/ 229221 h 485775"/>
                            <a:gd name="connsiteX1" fmla="*/ 125329 w 533400"/>
                            <a:gd name="connsiteY1" fmla="*/ 276846 h 485775"/>
                            <a:gd name="connsiteX2" fmla="*/ 144379 w 533400"/>
                            <a:gd name="connsiteY2" fmla="*/ 276846 h 485775"/>
                            <a:gd name="connsiteX3" fmla="*/ 144379 w 533400"/>
                            <a:gd name="connsiteY3" fmla="*/ 229221 h 485775"/>
                            <a:gd name="connsiteX4" fmla="*/ 392029 w 533400"/>
                            <a:gd name="connsiteY4" fmla="*/ 229221 h 485775"/>
                            <a:gd name="connsiteX5" fmla="*/ 392029 w 533400"/>
                            <a:gd name="connsiteY5" fmla="*/ 276846 h 485775"/>
                            <a:gd name="connsiteX6" fmla="*/ 411079 w 533400"/>
                            <a:gd name="connsiteY6" fmla="*/ 276846 h 485775"/>
                            <a:gd name="connsiteX7" fmla="*/ 411079 w 533400"/>
                            <a:gd name="connsiteY7" fmla="*/ 229221 h 485775"/>
                            <a:gd name="connsiteX8" fmla="*/ 534904 w 533400"/>
                            <a:gd name="connsiteY8" fmla="*/ 229221 h 485775"/>
                            <a:gd name="connsiteX9" fmla="*/ 534904 w 533400"/>
                            <a:gd name="connsiteY9" fmla="*/ 457821 h 485775"/>
                            <a:gd name="connsiteX10" fmla="*/ 506329 w 533400"/>
                            <a:gd name="connsiteY10" fmla="*/ 486396 h 485775"/>
                            <a:gd name="connsiteX11" fmla="*/ 30079 w 533400"/>
                            <a:gd name="connsiteY11" fmla="*/ 486396 h 485775"/>
                            <a:gd name="connsiteX12" fmla="*/ 1504 w 533400"/>
                            <a:gd name="connsiteY12" fmla="*/ 457821 h 485775"/>
                            <a:gd name="connsiteX13" fmla="*/ 1504 w 533400"/>
                            <a:gd name="connsiteY13" fmla="*/ 229221 h 485775"/>
                            <a:gd name="connsiteX14" fmla="*/ 125329 w 533400"/>
                            <a:gd name="connsiteY14" fmla="*/ 229221 h 485775"/>
                            <a:gd name="connsiteX15" fmla="*/ 372979 w 533400"/>
                            <a:gd name="connsiteY15" fmla="*/ 621 h 485775"/>
                            <a:gd name="connsiteX16" fmla="*/ 411079 w 533400"/>
                            <a:gd name="connsiteY16" fmla="*/ 36816 h 485775"/>
                            <a:gd name="connsiteX17" fmla="*/ 411079 w 533400"/>
                            <a:gd name="connsiteY17" fmla="*/ 38721 h 485775"/>
                            <a:gd name="connsiteX18" fmla="*/ 411079 w 533400"/>
                            <a:gd name="connsiteY18" fmla="*/ 114921 h 485775"/>
                            <a:gd name="connsiteX19" fmla="*/ 506329 w 533400"/>
                            <a:gd name="connsiteY19" fmla="*/ 114921 h 485775"/>
                            <a:gd name="connsiteX20" fmla="*/ 534904 w 533400"/>
                            <a:gd name="connsiteY20" fmla="*/ 143496 h 485775"/>
                            <a:gd name="connsiteX21" fmla="*/ 534904 w 533400"/>
                            <a:gd name="connsiteY21" fmla="*/ 210171 h 485775"/>
                            <a:gd name="connsiteX22" fmla="*/ 1504 w 533400"/>
                            <a:gd name="connsiteY22" fmla="*/ 210171 h 485775"/>
                            <a:gd name="connsiteX23" fmla="*/ 1504 w 533400"/>
                            <a:gd name="connsiteY23" fmla="*/ 143496 h 485775"/>
                            <a:gd name="connsiteX24" fmla="*/ 30079 w 533400"/>
                            <a:gd name="connsiteY24" fmla="*/ 114921 h 485775"/>
                            <a:gd name="connsiteX25" fmla="*/ 125329 w 533400"/>
                            <a:gd name="connsiteY25" fmla="*/ 114921 h 485775"/>
                            <a:gd name="connsiteX26" fmla="*/ 125329 w 533400"/>
                            <a:gd name="connsiteY26" fmla="*/ 38721 h 485775"/>
                            <a:gd name="connsiteX27" fmla="*/ 161524 w 533400"/>
                            <a:gd name="connsiteY27" fmla="*/ 621 h 485775"/>
                            <a:gd name="connsiteX28" fmla="*/ 163429 w 533400"/>
                            <a:gd name="connsiteY28" fmla="*/ 621 h 485775"/>
                            <a:gd name="connsiteX29" fmla="*/ 372979 w 533400"/>
                            <a:gd name="connsiteY29" fmla="*/ 621 h 485775"/>
                            <a:gd name="connsiteX30" fmla="*/ 372979 w 533400"/>
                            <a:gd name="connsiteY30" fmla="*/ 19671 h 485775"/>
                            <a:gd name="connsiteX31" fmla="*/ 163429 w 533400"/>
                            <a:gd name="connsiteY31" fmla="*/ 19671 h 485775"/>
                            <a:gd name="connsiteX32" fmla="*/ 144474 w 533400"/>
                            <a:gd name="connsiteY32" fmla="*/ 37292 h 485775"/>
                            <a:gd name="connsiteX33" fmla="*/ 144379 w 533400"/>
                            <a:gd name="connsiteY33" fmla="*/ 38721 h 485775"/>
                            <a:gd name="connsiteX34" fmla="*/ 144379 w 533400"/>
                            <a:gd name="connsiteY34" fmla="*/ 114921 h 485775"/>
                            <a:gd name="connsiteX35" fmla="*/ 392029 w 533400"/>
                            <a:gd name="connsiteY35" fmla="*/ 114921 h 485775"/>
                            <a:gd name="connsiteX36" fmla="*/ 392029 w 533400"/>
                            <a:gd name="connsiteY36" fmla="*/ 38721 h 485775"/>
                            <a:gd name="connsiteX37" fmla="*/ 375836 w 533400"/>
                            <a:gd name="connsiteY37" fmla="*/ 19862 h 485775"/>
                            <a:gd name="connsiteX38" fmla="*/ 374408 w 533400"/>
                            <a:gd name="connsiteY38" fmla="*/ 19671 h 485775"/>
                            <a:gd name="connsiteX39" fmla="*/ 372979 w 533400"/>
                            <a:gd name="connsiteY39" fmla="*/ 19671 h 4857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</a:cxnLst>
                          <a:rect l="l" t="t" r="r" b="b"/>
                          <a:pathLst>
                            <a:path w="533400" h="485775">
                              <a:moveTo>
                                <a:pt x="125329" y="229221"/>
                              </a:moveTo>
                              <a:lnTo>
                                <a:pt x="125329" y="276846"/>
                              </a:lnTo>
                              <a:lnTo>
                                <a:pt x="144379" y="276846"/>
                              </a:lnTo>
                              <a:lnTo>
                                <a:pt x="144379" y="229221"/>
                              </a:lnTo>
                              <a:lnTo>
                                <a:pt x="392029" y="229221"/>
                              </a:lnTo>
                              <a:lnTo>
                                <a:pt x="392029" y="276846"/>
                              </a:lnTo>
                              <a:lnTo>
                                <a:pt x="411079" y="276846"/>
                              </a:lnTo>
                              <a:lnTo>
                                <a:pt x="411079" y="229221"/>
                              </a:lnTo>
                              <a:lnTo>
                                <a:pt x="534904" y="229221"/>
                              </a:lnTo>
                              <a:lnTo>
                                <a:pt x="534904" y="457821"/>
                              </a:lnTo>
                              <a:cubicBezTo>
                                <a:pt x="534904" y="473632"/>
                                <a:pt x="522141" y="486396"/>
                                <a:pt x="506329" y="486396"/>
                              </a:cubicBezTo>
                              <a:lnTo>
                                <a:pt x="30079" y="486396"/>
                              </a:lnTo>
                              <a:cubicBezTo>
                                <a:pt x="14267" y="486396"/>
                                <a:pt x="1504" y="473632"/>
                                <a:pt x="1504" y="457821"/>
                              </a:cubicBezTo>
                              <a:lnTo>
                                <a:pt x="1504" y="229221"/>
                              </a:lnTo>
                              <a:lnTo>
                                <a:pt x="125329" y="229221"/>
                              </a:lnTo>
                              <a:close/>
                              <a:moveTo>
                                <a:pt x="372979" y="621"/>
                              </a:moveTo>
                              <a:cubicBezTo>
                                <a:pt x="393363" y="621"/>
                                <a:pt x="410031" y="16623"/>
                                <a:pt x="411079" y="36816"/>
                              </a:cubicBezTo>
                              <a:lnTo>
                                <a:pt x="411079" y="38721"/>
                              </a:lnTo>
                              <a:lnTo>
                                <a:pt x="411079" y="114921"/>
                              </a:lnTo>
                              <a:lnTo>
                                <a:pt x="506329" y="114921"/>
                              </a:lnTo>
                              <a:cubicBezTo>
                                <a:pt x="522141" y="114921"/>
                                <a:pt x="534904" y="127685"/>
                                <a:pt x="534904" y="143496"/>
                              </a:cubicBezTo>
                              <a:lnTo>
                                <a:pt x="534904" y="210171"/>
                              </a:lnTo>
                              <a:lnTo>
                                <a:pt x="1504" y="210171"/>
                              </a:lnTo>
                              <a:lnTo>
                                <a:pt x="1504" y="143496"/>
                              </a:lnTo>
                              <a:cubicBezTo>
                                <a:pt x="1504" y="127685"/>
                                <a:pt x="14267" y="114921"/>
                                <a:pt x="30079" y="114921"/>
                              </a:cubicBezTo>
                              <a:lnTo>
                                <a:pt x="125329" y="114921"/>
                              </a:lnTo>
                              <a:lnTo>
                                <a:pt x="125329" y="38721"/>
                              </a:lnTo>
                              <a:cubicBezTo>
                                <a:pt x="125329" y="18337"/>
                                <a:pt x="141331" y="1669"/>
                                <a:pt x="161524" y="621"/>
                              </a:cubicBezTo>
                              <a:lnTo>
                                <a:pt x="163429" y="621"/>
                              </a:lnTo>
                              <a:lnTo>
                                <a:pt x="372979" y="621"/>
                              </a:lnTo>
                              <a:close/>
                              <a:moveTo>
                                <a:pt x="372979" y="19671"/>
                              </a:moveTo>
                              <a:lnTo>
                                <a:pt x="163429" y="19671"/>
                              </a:lnTo>
                              <a:cubicBezTo>
                                <a:pt x="153428" y="19671"/>
                                <a:pt x="145141" y="27482"/>
                                <a:pt x="144474" y="37292"/>
                              </a:cubicBezTo>
                              <a:lnTo>
                                <a:pt x="144379" y="38721"/>
                              </a:lnTo>
                              <a:lnTo>
                                <a:pt x="144379" y="114921"/>
                              </a:lnTo>
                              <a:lnTo>
                                <a:pt x="392029" y="114921"/>
                              </a:lnTo>
                              <a:lnTo>
                                <a:pt x="392029" y="38721"/>
                              </a:lnTo>
                              <a:cubicBezTo>
                                <a:pt x="392029" y="29196"/>
                                <a:pt x="384981" y="21290"/>
                                <a:pt x="375836" y="19862"/>
                              </a:cubicBezTo>
                              <a:lnTo>
                                <a:pt x="374408" y="19671"/>
                              </a:lnTo>
                              <a:lnTo>
                                <a:pt x="372979" y="1967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2700" cap="rnd">
                          <a:noFill/>
                          <a:prstDash val="solid"/>
                          <a:round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25000" lnSpcReduction="2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r" defTabSz="914400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4" name="组合 73"/>
                    <p:cNvGrpSpPr/>
                    <p:nvPr/>
                  </p:nvGrpSpPr>
                  <p:grpSpPr>
                    <a:xfrm>
                      <a:off x="1246594" y="3293511"/>
                      <a:ext cx="3607111" cy="541498"/>
                      <a:chOff x="1228072" y="4078814"/>
                      <a:chExt cx="3607111" cy="541498"/>
                    </a:xfrm>
                  </p:grpSpPr>
                  <p:sp>
                    <p:nvSpPr>
                      <p:cNvPr id="44" name="矩形 43"/>
                      <p:cNvSpPr/>
                      <p:nvPr/>
                    </p:nvSpPr>
                    <p:spPr>
                      <a:xfrm flipH="1">
                        <a:off x="2778154" y="4079099"/>
                        <a:ext cx="2057029" cy="5412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wrap="square" lIns="91440" tIns="45720" rIns="91440" bIns="45720" anchor="t">
                        <a:spAutoFit/>
                      </a:bodyPr>
                      <a:lstStyle/>
                      <a:p>
                        <a:pPr marL="0" marR="0" lvl="0" indent="0" defTabSz="913765" rtl="0" eaLnBrk="1" fontAlgn="auto" latinLnBrk="0" hangingPunct="1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Pct val="25000"/>
                          <a:buFontTx/>
                          <a:buNone/>
                          <a:defRPr/>
                        </a:pPr>
                        <a: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</a:rPr>
                          <a:t>面向方面编程</a:t>
                        </a:r>
                        <a:endPara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45" name="文本框 44"/>
                      <p:cNvSpPr txBox="1"/>
                      <p:nvPr/>
                    </p:nvSpPr>
                    <p:spPr>
                      <a:xfrm>
                        <a:off x="1745821" y="4120718"/>
                        <a:ext cx="125585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 anchor="ctr" anchorCtr="0">
                        <a:spAutoFit/>
                      </a:bodyPr>
                      <a:lstStyle/>
                      <a:p>
                        <a:pPr>
                          <a:buSzPct val="25000"/>
                        </a:pPr>
                        <a:r>
                          <a:rPr lang="en-US" altLang="zh-CN" b="1" dirty="0"/>
                          <a:t>1997</a:t>
                        </a:r>
                        <a:endParaRPr lang="en-US" altLang="zh-CN" b="1" dirty="0"/>
                      </a:p>
                    </p:txBody>
                  </p:sp>
                  <p:grpSp>
                    <p:nvGrpSpPr>
                      <p:cNvPr id="58" name="组合 57"/>
                      <p:cNvGrpSpPr/>
                      <p:nvPr/>
                    </p:nvGrpSpPr>
                    <p:grpSpPr>
                      <a:xfrm>
                        <a:off x="1228072" y="4078814"/>
                        <a:ext cx="412337" cy="410198"/>
                        <a:chOff x="4456199" y="2497640"/>
                        <a:chExt cx="410200" cy="410198"/>
                      </a:xfrm>
                    </p:grpSpPr>
                    <p:sp>
                      <p:nvSpPr>
                        <p:cNvPr id="59" name="圆角矩形 58"/>
                        <p:cNvSpPr/>
                        <p:nvPr/>
                      </p:nvSpPr>
                      <p:spPr>
                        <a:xfrm>
                          <a:off x="4456199" y="2497640"/>
                          <a:ext cx="410200" cy="410198"/>
                        </a:xfrm>
                        <a:prstGeom prst="roundRect">
                          <a:avLst/>
                        </a:prstGeom>
                        <a:gradFill>
                          <a:gsLst>
                            <a:gs pos="0">
                              <a:schemeClr val="accent2">
                                <a:lumMod val="60000"/>
                                <a:lumOff val="40000"/>
                              </a:schemeClr>
                            </a:gs>
                            <a:gs pos="60000">
                              <a:schemeClr val="accent2"/>
                            </a:gs>
                          </a:gsLst>
                          <a:lin ang="2700000" scaled="0"/>
                        </a:gradFill>
                        <a:ln w="57150" cap="rnd">
                          <a:noFill/>
                          <a:prstDash val="solid"/>
                          <a:round/>
                        </a:ln>
                        <a:effectLst>
                          <a:outerShdw blurRad="76200" dist="50800" dir="5400000" algn="ctr" rotWithShape="0">
                            <a:schemeClr val="accent2">
                              <a:alpha val="2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92500" lnSpcReduction="1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3765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0" name="任意多边形 59"/>
                        <p:cNvSpPr/>
                        <p:nvPr/>
                      </p:nvSpPr>
                      <p:spPr>
                        <a:xfrm>
                          <a:off x="4580106" y="2620088"/>
                          <a:ext cx="162386" cy="178001"/>
                        </a:xfrm>
                        <a:custGeom>
                          <a:avLst/>
                          <a:gdLst>
                            <a:gd name="connsiteX0" fmla="*/ 248770 w 495300"/>
                            <a:gd name="connsiteY0" fmla="*/ 621 h 542925"/>
                            <a:gd name="connsiteX1" fmla="*/ 496420 w 495300"/>
                            <a:gd name="connsiteY1" fmla="*/ 248271 h 542925"/>
                            <a:gd name="connsiteX2" fmla="*/ 323827 w 495300"/>
                            <a:gd name="connsiteY2" fmla="*/ 484396 h 542925"/>
                            <a:gd name="connsiteX3" fmla="*/ 346973 w 495300"/>
                            <a:gd name="connsiteY3" fmla="*/ 524496 h 542925"/>
                            <a:gd name="connsiteX4" fmla="*/ 420220 w 495300"/>
                            <a:gd name="connsiteY4" fmla="*/ 524496 h 542925"/>
                            <a:gd name="connsiteX5" fmla="*/ 420220 w 495300"/>
                            <a:gd name="connsiteY5" fmla="*/ 543546 h 542925"/>
                            <a:gd name="connsiteX6" fmla="*/ 77320 w 495300"/>
                            <a:gd name="connsiteY6" fmla="*/ 543546 h 542925"/>
                            <a:gd name="connsiteX7" fmla="*/ 77320 w 495300"/>
                            <a:gd name="connsiteY7" fmla="*/ 524496 h 542925"/>
                            <a:gd name="connsiteX8" fmla="*/ 150567 w 495300"/>
                            <a:gd name="connsiteY8" fmla="*/ 524496 h 542925"/>
                            <a:gd name="connsiteX9" fmla="*/ 173713 w 495300"/>
                            <a:gd name="connsiteY9" fmla="*/ 484396 h 542925"/>
                            <a:gd name="connsiteX10" fmla="*/ 1120 w 495300"/>
                            <a:gd name="connsiteY10" fmla="*/ 248271 h 542925"/>
                            <a:gd name="connsiteX11" fmla="*/ 248770 w 495300"/>
                            <a:gd name="connsiteY11" fmla="*/ 621 h 542925"/>
                            <a:gd name="connsiteX12" fmla="*/ 192763 w 495300"/>
                            <a:gd name="connsiteY12" fmla="*/ 489539 h 542925"/>
                            <a:gd name="connsiteX13" fmla="*/ 172570 w 495300"/>
                            <a:gd name="connsiteY13" fmla="*/ 524496 h 542925"/>
                            <a:gd name="connsiteX14" fmla="*/ 324970 w 495300"/>
                            <a:gd name="connsiteY14" fmla="*/ 524496 h 542925"/>
                            <a:gd name="connsiteX15" fmla="*/ 304777 w 495300"/>
                            <a:gd name="connsiteY15" fmla="*/ 489539 h 542925"/>
                            <a:gd name="connsiteX16" fmla="*/ 248770 w 495300"/>
                            <a:gd name="connsiteY16" fmla="*/ 495921 h 542925"/>
                            <a:gd name="connsiteX17" fmla="*/ 192763 w 495300"/>
                            <a:gd name="connsiteY17" fmla="*/ 489539 h 542925"/>
                            <a:gd name="connsiteX18" fmla="*/ 248770 w 495300"/>
                            <a:gd name="connsiteY18" fmla="*/ 143496 h 542925"/>
                            <a:gd name="connsiteX19" fmla="*/ 143995 w 495300"/>
                            <a:gd name="connsiteY19" fmla="*/ 248271 h 542925"/>
                            <a:gd name="connsiteX20" fmla="*/ 248770 w 495300"/>
                            <a:gd name="connsiteY20" fmla="*/ 353046 h 542925"/>
                            <a:gd name="connsiteX21" fmla="*/ 353545 w 495300"/>
                            <a:gd name="connsiteY21" fmla="*/ 248271 h 542925"/>
                            <a:gd name="connsiteX22" fmla="*/ 248770 w 495300"/>
                            <a:gd name="connsiteY22" fmla="*/ 143496 h 542925"/>
                            <a:gd name="connsiteX23" fmla="*/ 367833 w 495300"/>
                            <a:gd name="connsiteY23" fmla="*/ 114921 h 542925"/>
                            <a:gd name="connsiteX24" fmla="*/ 353545 w 495300"/>
                            <a:gd name="connsiteY24" fmla="*/ 129209 h 542925"/>
                            <a:gd name="connsiteX25" fmla="*/ 367833 w 495300"/>
                            <a:gd name="connsiteY25" fmla="*/ 143496 h 542925"/>
                            <a:gd name="connsiteX26" fmla="*/ 382120 w 495300"/>
                            <a:gd name="connsiteY26" fmla="*/ 129209 h 542925"/>
                            <a:gd name="connsiteX27" fmla="*/ 367833 w 495300"/>
                            <a:gd name="connsiteY27" fmla="*/ 114921 h 5429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</a:cxnLst>
                          <a:rect l="l" t="t" r="r" b="b"/>
                          <a:pathLst>
                            <a:path w="495300" h="542925">
                              <a:moveTo>
                                <a:pt x="248770" y="621"/>
                              </a:moveTo>
                              <a:cubicBezTo>
                                <a:pt x="385549" y="621"/>
                                <a:pt x="496420" y="111492"/>
                                <a:pt x="496420" y="248271"/>
                              </a:cubicBezTo>
                              <a:cubicBezTo>
                                <a:pt x="496420" y="358856"/>
                                <a:pt x="423935" y="452582"/>
                                <a:pt x="323827" y="484396"/>
                              </a:cubicBezTo>
                              <a:lnTo>
                                <a:pt x="346973" y="524496"/>
                              </a:lnTo>
                              <a:lnTo>
                                <a:pt x="420220" y="524496"/>
                              </a:lnTo>
                              <a:lnTo>
                                <a:pt x="420220" y="543546"/>
                              </a:lnTo>
                              <a:lnTo>
                                <a:pt x="77320" y="543546"/>
                              </a:lnTo>
                              <a:lnTo>
                                <a:pt x="77320" y="524496"/>
                              </a:lnTo>
                              <a:lnTo>
                                <a:pt x="150567" y="524496"/>
                              </a:lnTo>
                              <a:lnTo>
                                <a:pt x="173713" y="484396"/>
                              </a:lnTo>
                              <a:cubicBezTo>
                                <a:pt x="73605" y="452582"/>
                                <a:pt x="1120" y="358856"/>
                                <a:pt x="1120" y="248271"/>
                              </a:cubicBezTo>
                              <a:cubicBezTo>
                                <a:pt x="1120" y="111492"/>
                                <a:pt x="111991" y="621"/>
                                <a:pt x="248770" y="621"/>
                              </a:cubicBezTo>
                              <a:close/>
                              <a:moveTo>
                                <a:pt x="192763" y="489539"/>
                              </a:moveTo>
                              <a:lnTo>
                                <a:pt x="172570" y="524496"/>
                              </a:lnTo>
                              <a:lnTo>
                                <a:pt x="324970" y="524496"/>
                              </a:lnTo>
                              <a:lnTo>
                                <a:pt x="304777" y="489539"/>
                              </a:lnTo>
                              <a:cubicBezTo>
                                <a:pt x="286775" y="493730"/>
                                <a:pt x="268010" y="495921"/>
                                <a:pt x="248770" y="495921"/>
                              </a:cubicBezTo>
                              <a:cubicBezTo>
                                <a:pt x="229530" y="495921"/>
                                <a:pt x="210765" y="493730"/>
                                <a:pt x="192763" y="489539"/>
                              </a:cubicBezTo>
                              <a:close/>
                              <a:moveTo>
                                <a:pt x="248770" y="143496"/>
                              </a:moveTo>
                              <a:cubicBezTo>
                                <a:pt x="190858" y="143496"/>
                                <a:pt x="143995" y="190359"/>
                                <a:pt x="143995" y="248271"/>
                              </a:cubicBezTo>
                              <a:cubicBezTo>
                                <a:pt x="143995" y="306183"/>
                                <a:pt x="190858" y="353046"/>
                                <a:pt x="248770" y="353046"/>
                              </a:cubicBezTo>
                              <a:cubicBezTo>
                                <a:pt x="306682" y="353046"/>
                                <a:pt x="353545" y="306183"/>
                                <a:pt x="353545" y="248271"/>
                              </a:cubicBezTo>
                              <a:cubicBezTo>
                                <a:pt x="353545" y="190359"/>
                                <a:pt x="306682" y="143496"/>
                                <a:pt x="248770" y="143496"/>
                              </a:cubicBezTo>
                              <a:close/>
                              <a:moveTo>
                                <a:pt x="367833" y="114921"/>
                              </a:moveTo>
                              <a:cubicBezTo>
                                <a:pt x="359927" y="114921"/>
                                <a:pt x="353545" y="121303"/>
                                <a:pt x="353545" y="129209"/>
                              </a:cubicBezTo>
                              <a:cubicBezTo>
                                <a:pt x="353545" y="137114"/>
                                <a:pt x="359927" y="143496"/>
                                <a:pt x="367833" y="143496"/>
                              </a:cubicBezTo>
                              <a:cubicBezTo>
                                <a:pt x="375738" y="143496"/>
                                <a:pt x="382120" y="137114"/>
                                <a:pt x="382120" y="129209"/>
                              </a:cubicBezTo>
                              <a:cubicBezTo>
                                <a:pt x="382120" y="121303"/>
                                <a:pt x="375738" y="114921"/>
                                <a:pt x="367833" y="1149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2700" cap="rnd">
                          <a:noFill/>
                          <a:prstDash val="solid"/>
                          <a:round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32500" lnSpcReduction="2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4400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3" name="组合 72"/>
                    <p:cNvGrpSpPr/>
                    <p:nvPr/>
                  </p:nvGrpSpPr>
                  <p:grpSpPr>
                    <a:xfrm>
                      <a:off x="1239609" y="4606508"/>
                      <a:ext cx="4011930" cy="1173480"/>
                      <a:chOff x="1221087" y="5057250"/>
                      <a:chExt cx="4011930" cy="1173480"/>
                    </a:xfrm>
                  </p:grpSpPr>
                  <p:sp>
                    <p:nvSpPr>
                      <p:cNvPr id="50" name="矩形 49"/>
                      <p:cNvSpPr/>
                      <p:nvPr/>
                    </p:nvSpPr>
                    <p:spPr>
                      <a:xfrm flipH="1">
                        <a:off x="2778107" y="5493495"/>
                        <a:ext cx="2454910" cy="73723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wrap="square" lIns="91440" tIns="45720" rIns="91440" bIns="45720" anchor="t">
                        <a:spAutoFit/>
                      </a:bodyPr>
                      <a:lstStyle/>
                      <a:p>
                        <a:pPr marL="0" marR="0" lvl="0" indent="0" defTabSz="913765" rtl="0" eaLnBrk="1" fontAlgn="auto" latinLnBrk="0" hangingPunct="1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Pct val="25000"/>
                          <a:buFontTx/>
                          <a:buNone/>
                          <a:defRPr/>
                        </a:pPr>
                        <a:r>
                          <a:rPr kumimoji="0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</a:rPr>
                          <a:t>Restful</a:t>
                        </a:r>
                        <a: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</a:rPr>
                          <a:t>(RESTful架构是对MVC架构改进后的一种架构)</a:t>
                        </a:r>
                        <a:endPara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51" name="文本框 50"/>
                      <p:cNvSpPr txBox="1"/>
                      <p:nvPr/>
                    </p:nvSpPr>
                    <p:spPr>
                      <a:xfrm>
                        <a:off x="1745821" y="5111854"/>
                        <a:ext cx="125585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 anchor="ctr" anchorCtr="0">
                        <a:spAutoFit/>
                      </a:bodyPr>
                      <a:lstStyle/>
                      <a:p>
                        <a:pPr>
                          <a:buSzPct val="25000"/>
                        </a:pPr>
                        <a:r>
                          <a:rPr lang="en-US" altLang="zh-CN" b="1" dirty="0"/>
                          <a:t>1997</a:t>
                        </a:r>
                        <a:endParaRPr lang="en-US" altLang="zh-CN" b="1" dirty="0"/>
                      </a:p>
                    </p:txBody>
                  </p:sp>
                  <p:grpSp>
                    <p:nvGrpSpPr>
                      <p:cNvPr id="64" name="组合 63"/>
                      <p:cNvGrpSpPr/>
                      <p:nvPr/>
                    </p:nvGrpSpPr>
                    <p:grpSpPr>
                      <a:xfrm>
                        <a:off x="1221087" y="5057250"/>
                        <a:ext cx="412337" cy="410198"/>
                        <a:chOff x="6339644" y="2209985"/>
                        <a:chExt cx="410200" cy="410198"/>
                      </a:xfrm>
                    </p:grpSpPr>
                    <p:sp>
                      <p:nvSpPr>
                        <p:cNvPr id="65" name="圆角矩形 64"/>
                        <p:cNvSpPr/>
                        <p:nvPr/>
                      </p:nvSpPr>
                      <p:spPr>
                        <a:xfrm>
                          <a:off x="6339644" y="2209985"/>
                          <a:ext cx="410200" cy="410198"/>
                        </a:xfrm>
                        <a:prstGeom prst="roundRect">
                          <a:avLst/>
                        </a:prstGeom>
                        <a:gradFill>
                          <a:gsLst>
                            <a:gs pos="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60000">
                              <a:schemeClr val="accent4"/>
                            </a:gs>
                          </a:gsLst>
                          <a:lin ang="2700000" scaled="0"/>
                        </a:gradFill>
                        <a:ln w="57150" cap="rnd">
                          <a:noFill/>
                          <a:prstDash val="solid"/>
                          <a:round/>
                        </a:ln>
                        <a:effectLst>
                          <a:outerShdw blurRad="76200" dist="50800" dir="5400000" algn="ctr" rotWithShape="0">
                            <a:schemeClr val="accent4">
                              <a:alpha val="2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92500" lnSpcReduction="1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3765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6" name="任意多边形 65"/>
                        <p:cNvSpPr/>
                        <p:nvPr/>
                      </p:nvSpPr>
                      <p:spPr>
                        <a:xfrm>
                          <a:off x="6455744" y="2350563"/>
                          <a:ext cx="178001" cy="141741"/>
                        </a:xfrm>
                        <a:custGeom>
                          <a:avLst/>
                          <a:gdLst>
                            <a:gd name="connsiteX0" fmla="*/ 486767 w 514350"/>
                            <a:gd name="connsiteY0" fmla="*/ 621 h 409575"/>
                            <a:gd name="connsiteX1" fmla="*/ 515342 w 514350"/>
                            <a:gd name="connsiteY1" fmla="*/ 29196 h 409575"/>
                            <a:gd name="connsiteX2" fmla="*/ 515342 w 514350"/>
                            <a:gd name="connsiteY2" fmla="*/ 324471 h 409575"/>
                            <a:gd name="connsiteX3" fmla="*/ 486767 w 514350"/>
                            <a:gd name="connsiteY3" fmla="*/ 353046 h 409575"/>
                            <a:gd name="connsiteX4" fmla="*/ 192159 w 514350"/>
                            <a:gd name="connsiteY4" fmla="*/ 353046 h 409575"/>
                            <a:gd name="connsiteX5" fmla="*/ 115387 w 514350"/>
                            <a:gd name="connsiteY5" fmla="*/ 410196 h 409575"/>
                            <a:gd name="connsiteX6" fmla="*/ 115387 w 514350"/>
                            <a:gd name="connsiteY6" fmla="*/ 353046 h 409575"/>
                            <a:gd name="connsiteX7" fmla="*/ 29567 w 514350"/>
                            <a:gd name="connsiteY7" fmla="*/ 353046 h 409575"/>
                            <a:gd name="connsiteX8" fmla="*/ 992 w 514350"/>
                            <a:gd name="connsiteY8" fmla="*/ 324471 h 409575"/>
                            <a:gd name="connsiteX9" fmla="*/ 992 w 514350"/>
                            <a:gd name="connsiteY9" fmla="*/ 29196 h 409575"/>
                            <a:gd name="connsiteX10" fmla="*/ 29567 w 514350"/>
                            <a:gd name="connsiteY10" fmla="*/ 621 h 409575"/>
                            <a:gd name="connsiteX11" fmla="*/ 486767 w 514350"/>
                            <a:gd name="connsiteY11" fmla="*/ 621 h 409575"/>
                            <a:gd name="connsiteX12" fmla="*/ 124817 w 514350"/>
                            <a:gd name="connsiteY12" fmla="*/ 143496 h 409575"/>
                            <a:gd name="connsiteX13" fmla="*/ 91480 w 514350"/>
                            <a:gd name="connsiteY13" fmla="*/ 176834 h 409575"/>
                            <a:gd name="connsiteX14" fmla="*/ 124817 w 514350"/>
                            <a:gd name="connsiteY14" fmla="*/ 210171 h 409575"/>
                            <a:gd name="connsiteX15" fmla="*/ 158155 w 514350"/>
                            <a:gd name="connsiteY15" fmla="*/ 176834 h 409575"/>
                            <a:gd name="connsiteX16" fmla="*/ 124817 w 514350"/>
                            <a:gd name="connsiteY16" fmla="*/ 143496 h 409575"/>
                            <a:gd name="connsiteX17" fmla="*/ 258167 w 514350"/>
                            <a:gd name="connsiteY17" fmla="*/ 143496 h 409575"/>
                            <a:gd name="connsiteX18" fmla="*/ 224830 w 514350"/>
                            <a:gd name="connsiteY18" fmla="*/ 176834 h 409575"/>
                            <a:gd name="connsiteX19" fmla="*/ 258167 w 514350"/>
                            <a:gd name="connsiteY19" fmla="*/ 210171 h 409575"/>
                            <a:gd name="connsiteX20" fmla="*/ 291505 w 514350"/>
                            <a:gd name="connsiteY20" fmla="*/ 176834 h 409575"/>
                            <a:gd name="connsiteX21" fmla="*/ 258167 w 514350"/>
                            <a:gd name="connsiteY21" fmla="*/ 143496 h 409575"/>
                            <a:gd name="connsiteX22" fmla="*/ 391517 w 514350"/>
                            <a:gd name="connsiteY22" fmla="*/ 143496 h 409575"/>
                            <a:gd name="connsiteX23" fmla="*/ 358180 w 514350"/>
                            <a:gd name="connsiteY23" fmla="*/ 176834 h 409575"/>
                            <a:gd name="connsiteX24" fmla="*/ 391517 w 514350"/>
                            <a:gd name="connsiteY24" fmla="*/ 210171 h 409575"/>
                            <a:gd name="connsiteX25" fmla="*/ 424855 w 514350"/>
                            <a:gd name="connsiteY25" fmla="*/ 176834 h 409575"/>
                            <a:gd name="connsiteX26" fmla="*/ 391517 w 514350"/>
                            <a:gd name="connsiteY26" fmla="*/ 143496 h 4095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</a:cxnLst>
                          <a:rect l="l" t="t" r="r" b="b"/>
                          <a:pathLst>
                            <a:path w="514350" h="409575">
                              <a:moveTo>
                                <a:pt x="486767" y="621"/>
                              </a:moveTo>
                              <a:cubicBezTo>
                                <a:pt x="502579" y="621"/>
                                <a:pt x="515342" y="13385"/>
                                <a:pt x="515342" y="29196"/>
                              </a:cubicBezTo>
                              <a:lnTo>
                                <a:pt x="515342" y="324471"/>
                              </a:lnTo>
                              <a:cubicBezTo>
                                <a:pt x="515342" y="340282"/>
                                <a:pt x="502579" y="353046"/>
                                <a:pt x="486767" y="353046"/>
                              </a:cubicBezTo>
                              <a:lnTo>
                                <a:pt x="192159" y="353046"/>
                              </a:lnTo>
                              <a:lnTo>
                                <a:pt x="115387" y="410196"/>
                              </a:lnTo>
                              <a:lnTo>
                                <a:pt x="115387" y="353046"/>
                              </a:lnTo>
                              <a:lnTo>
                                <a:pt x="29567" y="353046"/>
                              </a:lnTo>
                              <a:cubicBezTo>
                                <a:pt x="13755" y="353046"/>
                                <a:pt x="992" y="340282"/>
                                <a:pt x="992" y="324471"/>
                              </a:cubicBezTo>
                              <a:lnTo>
                                <a:pt x="992" y="29196"/>
                              </a:lnTo>
                              <a:cubicBezTo>
                                <a:pt x="992" y="13385"/>
                                <a:pt x="13755" y="621"/>
                                <a:pt x="29567" y="621"/>
                              </a:cubicBezTo>
                              <a:lnTo>
                                <a:pt x="486767" y="621"/>
                              </a:lnTo>
                              <a:close/>
                              <a:moveTo>
                                <a:pt x="124817" y="143496"/>
                              </a:moveTo>
                              <a:cubicBezTo>
                                <a:pt x="106434" y="143496"/>
                                <a:pt x="91480" y="158450"/>
                                <a:pt x="91480" y="176834"/>
                              </a:cubicBezTo>
                              <a:cubicBezTo>
                                <a:pt x="91480" y="195217"/>
                                <a:pt x="106434" y="210171"/>
                                <a:pt x="124817" y="210171"/>
                              </a:cubicBezTo>
                              <a:cubicBezTo>
                                <a:pt x="143200" y="210171"/>
                                <a:pt x="158155" y="195217"/>
                                <a:pt x="158155" y="176834"/>
                              </a:cubicBezTo>
                              <a:cubicBezTo>
                                <a:pt x="158155" y="158450"/>
                                <a:pt x="143200" y="143496"/>
                                <a:pt x="124817" y="143496"/>
                              </a:cubicBezTo>
                              <a:close/>
                              <a:moveTo>
                                <a:pt x="258167" y="143496"/>
                              </a:moveTo>
                              <a:cubicBezTo>
                                <a:pt x="239784" y="143496"/>
                                <a:pt x="224830" y="158450"/>
                                <a:pt x="224830" y="176834"/>
                              </a:cubicBezTo>
                              <a:cubicBezTo>
                                <a:pt x="224830" y="195217"/>
                                <a:pt x="239784" y="210171"/>
                                <a:pt x="258167" y="210171"/>
                              </a:cubicBezTo>
                              <a:cubicBezTo>
                                <a:pt x="276550" y="210171"/>
                                <a:pt x="291505" y="195217"/>
                                <a:pt x="291505" y="176834"/>
                              </a:cubicBezTo>
                              <a:cubicBezTo>
                                <a:pt x="291505" y="158450"/>
                                <a:pt x="276550" y="143496"/>
                                <a:pt x="258167" y="143496"/>
                              </a:cubicBezTo>
                              <a:close/>
                              <a:moveTo>
                                <a:pt x="391517" y="143496"/>
                              </a:moveTo>
                              <a:cubicBezTo>
                                <a:pt x="373134" y="143496"/>
                                <a:pt x="358180" y="158450"/>
                                <a:pt x="358180" y="176834"/>
                              </a:cubicBezTo>
                              <a:cubicBezTo>
                                <a:pt x="358180" y="195217"/>
                                <a:pt x="373134" y="210171"/>
                                <a:pt x="391517" y="210171"/>
                              </a:cubicBezTo>
                              <a:cubicBezTo>
                                <a:pt x="409900" y="210171"/>
                                <a:pt x="424855" y="195217"/>
                                <a:pt x="424855" y="176834"/>
                              </a:cubicBezTo>
                              <a:cubicBezTo>
                                <a:pt x="424855" y="158450"/>
                                <a:pt x="409900" y="143496"/>
                                <a:pt x="391517" y="14349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2700" cap="rnd">
                          <a:noFill/>
                          <a:prstDash val="solid"/>
                          <a:round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25000" lnSpcReduction="2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4400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95" name="组合 94"/>
                    <p:cNvGrpSpPr/>
                    <p:nvPr/>
                  </p:nvGrpSpPr>
                  <p:grpSpPr>
                    <a:xfrm>
                      <a:off x="1262469" y="802013"/>
                      <a:ext cx="3673786" cy="965311"/>
                      <a:chOff x="1055814" y="1738935"/>
                      <a:chExt cx="3673786" cy="965311"/>
                    </a:xfrm>
                  </p:grpSpPr>
                  <p:sp>
                    <p:nvSpPr>
                      <p:cNvPr id="96" name="矩形 95"/>
                      <p:cNvSpPr/>
                      <p:nvPr/>
                    </p:nvSpPr>
                    <p:spPr>
                      <a:xfrm flipH="1">
                        <a:off x="2672571" y="1738935"/>
                        <a:ext cx="2057029" cy="4140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wrap="square" lIns="91440" tIns="45720" rIns="91440" bIns="45720" anchor="t">
                        <a:spAutoFit/>
                      </a:bodyPr>
                      <a:lstStyle/>
                      <a:p>
                        <a:pPr marL="0" marR="0" lvl="0" indent="0" defTabSz="913765" rtl="0" eaLnBrk="1" fontAlgn="auto" latinLnBrk="0" hangingPunct="1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Pct val="25000"/>
                          <a:buFontTx/>
                          <a:buNone/>
                          <a:defRPr/>
                        </a:pPr>
                        <a:r>
                          <a:rPr kumimoji="0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</a:rPr>
                          <a:t>面向对象编程 </a:t>
                        </a:r>
                        <a:r>
                          <a: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</a:rPr>
                          <a:t> </a:t>
                        </a:r>
                        <a:endPara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endParaRPr>
                      </a:p>
                    </p:txBody>
                  </p:sp>
                  <p:grpSp>
                    <p:nvGrpSpPr>
                      <p:cNvPr id="98" name="组合 97"/>
                      <p:cNvGrpSpPr/>
                      <p:nvPr/>
                    </p:nvGrpSpPr>
                    <p:grpSpPr>
                      <a:xfrm>
                        <a:off x="1055814" y="1791355"/>
                        <a:ext cx="412337" cy="912891"/>
                        <a:chOff x="5417189" y="2459540"/>
                        <a:chExt cx="410200" cy="912891"/>
                      </a:xfrm>
                    </p:grpSpPr>
                    <p:sp>
                      <p:nvSpPr>
                        <p:cNvPr id="100" name="任意多边形 99"/>
                        <p:cNvSpPr/>
                        <p:nvPr/>
                      </p:nvSpPr>
                      <p:spPr>
                        <a:xfrm>
                          <a:off x="5536448" y="3224243"/>
                          <a:ext cx="178001" cy="148188"/>
                        </a:xfrm>
                        <a:custGeom>
                          <a:avLst/>
                          <a:gdLst>
                            <a:gd name="connsiteX0" fmla="*/ 483573 w 526297"/>
                            <a:gd name="connsiteY0" fmla="*/ 133971 h 438150"/>
                            <a:gd name="connsiteX1" fmla="*/ 527674 w 526297"/>
                            <a:gd name="connsiteY1" fmla="*/ 178072 h 438150"/>
                            <a:gd name="connsiteX2" fmla="*/ 527579 w 526297"/>
                            <a:gd name="connsiteY2" fmla="*/ 181501 h 438150"/>
                            <a:gd name="connsiteX3" fmla="*/ 514244 w 526297"/>
                            <a:gd name="connsiteY3" fmla="*/ 355237 h 438150"/>
                            <a:gd name="connsiteX4" fmla="*/ 485764 w 526297"/>
                            <a:gd name="connsiteY4" fmla="*/ 381621 h 438150"/>
                            <a:gd name="connsiteX5" fmla="*/ 454998 w 526297"/>
                            <a:gd name="connsiteY5" fmla="*/ 381621 h 438150"/>
                            <a:gd name="connsiteX6" fmla="*/ 454998 w 526297"/>
                            <a:gd name="connsiteY6" fmla="*/ 438771 h 438150"/>
                            <a:gd name="connsiteX7" fmla="*/ 435948 w 526297"/>
                            <a:gd name="connsiteY7" fmla="*/ 438771 h 438150"/>
                            <a:gd name="connsiteX8" fmla="*/ 435948 w 526297"/>
                            <a:gd name="connsiteY8" fmla="*/ 381621 h 438150"/>
                            <a:gd name="connsiteX9" fmla="*/ 93048 w 526297"/>
                            <a:gd name="connsiteY9" fmla="*/ 381621 h 438150"/>
                            <a:gd name="connsiteX10" fmla="*/ 93048 w 526297"/>
                            <a:gd name="connsiteY10" fmla="*/ 438771 h 438150"/>
                            <a:gd name="connsiteX11" fmla="*/ 73998 w 526297"/>
                            <a:gd name="connsiteY11" fmla="*/ 438771 h 438150"/>
                            <a:gd name="connsiteX12" fmla="*/ 73998 w 526297"/>
                            <a:gd name="connsiteY12" fmla="*/ 381621 h 438150"/>
                            <a:gd name="connsiteX13" fmla="*/ 43328 w 526297"/>
                            <a:gd name="connsiteY13" fmla="*/ 381621 h 438150"/>
                            <a:gd name="connsiteX14" fmla="*/ 14848 w 526297"/>
                            <a:gd name="connsiteY14" fmla="*/ 355237 h 438150"/>
                            <a:gd name="connsiteX15" fmla="*/ 1513 w 526297"/>
                            <a:gd name="connsiteY15" fmla="*/ 181501 h 438150"/>
                            <a:gd name="connsiteX16" fmla="*/ 42089 w 526297"/>
                            <a:gd name="connsiteY16" fmla="*/ 134162 h 438150"/>
                            <a:gd name="connsiteX17" fmla="*/ 45518 w 526297"/>
                            <a:gd name="connsiteY17" fmla="*/ 134066 h 438150"/>
                            <a:gd name="connsiteX18" fmla="*/ 101906 w 526297"/>
                            <a:gd name="connsiteY18" fmla="*/ 180834 h 438150"/>
                            <a:gd name="connsiteX19" fmla="*/ 121623 w 526297"/>
                            <a:gd name="connsiteY19" fmla="*/ 286371 h 438150"/>
                            <a:gd name="connsiteX20" fmla="*/ 407373 w 526297"/>
                            <a:gd name="connsiteY20" fmla="*/ 286371 h 438150"/>
                            <a:gd name="connsiteX21" fmla="*/ 427185 w 526297"/>
                            <a:gd name="connsiteY21" fmla="*/ 180739 h 438150"/>
                            <a:gd name="connsiteX22" fmla="*/ 483573 w 526297"/>
                            <a:gd name="connsiteY22" fmla="*/ 133971 h 438150"/>
                            <a:gd name="connsiteX23" fmla="*/ 416898 w 526297"/>
                            <a:gd name="connsiteY23" fmla="*/ 621 h 438150"/>
                            <a:gd name="connsiteX24" fmla="*/ 483573 w 526297"/>
                            <a:gd name="connsiteY24" fmla="*/ 67296 h 438150"/>
                            <a:gd name="connsiteX25" fmla="*/ 483573 w 526297"/>
                            <a:gd name="connsiteY25" fmla="*/ 115397 h 438150"/>
                            <a:gd name="connsiteX26" fmla="*/ 476429 w 526297"/>
                            <a:gd name="connsiteY26" fmla="*/ 114921 h 438150"/>
                            <a:gd name="connsiteX27" fmla="*/ 412040 w 526297"/>
                            <a:gd name="connsiteY27" fmla="*/ 166451 h 438150"/>
                            <a:gd name="connsiteX28" fmla="*/ 411564 w 526297"/>
                            <a:gd name="connsiteY28" fmla="*/ 168737 h 438150"/>
                            <a:gd name="connsiteX29" fmla="*/ 393086 w 526297"/>
                            <a:gd name="connsiteY29" fmla="*/ 267321 h 438150"/>
                            <a:gd name="connsiteX30" fmla="*/ 135911 w 526297"/>
                            <a:gd name="connsiteY30" fmla="*/ 267321 h 438150"/>
                            <a:gd name="connsiteX31" fmla="*/ 117432 w 526297"/>
                            <a:gd name="connsiteY31" fmla="*/ 168737 h 438150"/>
                            <a:gd name="connsiteX32" fmla="*/ 52567 w 526297"/>
                            <a:gd name="connsiteY32" fmla="*/ 114921 h 438150"/>
                            <a:gd name="connsiteX33" fmla="*/ 54948 w 526297"/>
                            <a:gd name="connsiteY33" fmla="*/ 67296 h 438150"/>
                            <a:gd name="connsiteX34" fmla="*/ 121623 w 526297"/>
                            <a:gd name="connsiteY34" fmla="*/ 621 h 438150"/>
                            <a:gd name="connsiteX35" fmla="*/ 416898 w 526297"/>
                            <a:gd name="connsiteY35" fmla="*/ 621 h 4381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</a:cxnLst>
                          <a:rect l="l" t="t" r="r" b="b"/>
                          <a:pathLst>
                            <a:path w="526297" h="438150">
                              <a:moveTo>
                                <a:pt x="483573" y="133971"/>
                              </a:moveTo>
                              <a:cubicBezTo>
                                <a:pt x="507957" y="133971"/>
                                <a:pt x="527674" y="153688"/>
                                <a:pt x="527674" y="178072"/>
                              </a:cubicBezTo>
                              <a:cubicBezTo>
                                <a:pt x="527674" y="179215"/>
                                <a:pt x="527674" y="180358"/>
                                <a:pt x="527579" y="181501"/>
                              </a:cubicBezTo>
                              <a:lnTo>
                                <a:pt x="514244" y="355237"/>
                              </a:lnTo>
                              <a:cubicBezTo>
                                <a:pt x="513101" y="370096"/>
                                <a:pt x="500718" y="381621"/>
                                <a:pt x="485764" y="381621"/>
                              </a:cubicBezTo>
                              <a:lnTo>
                                <a:pt x="454998" y="381621"/>
                              </a:lnTo>
                              <a:lnTo>
                                <a:pt x="454998" y="438771"/>
                              </a:lnTo>
                              <a:lnTo>
                                <a:pt x="435948" y="438771"/>
                              </a:lnTo>
                              <a:lnTo>
                                <a:pt x="435948" y="381621"/>
                              </a:lnTo>
                              <a:lnTo>
                                <a:pt x="93048" y="381621"/>
                              </a:lnTo>
                              <a:lnTo>
                                <a:pt x="93048" y="438771"/>
                              </a:lnTo>
                              <a:lnTo>
                                <a:pt x="73998" y="438771"/>
                              </a:lnTo>
                              <a:lnTo>
                                <a:pt x="73998" y="381621"/>
                              </a:lnTo>
                              <a:lnTo>
                                <a:pt x="43328" y="381621"/>
                              </a:lnTo>
                              <a:cubicBezTo>
                                <a:pt x="28373" y="381621"/>
                                <a:pt x="15991" y="370096"/>
                                <a:pt x="14848" y="355237"/>
                              </a:cubicBezTo>
                              <a:lnTo>
                                <a:pt x="1513" y="181501"/>
                              </a:lnTo>
                              <a:cubicBezTo>
                                <a:pt x="-392" y="157212"/>
                                <a:pt x="17801" y="135971"/>
                                <a:pt x="42089" y="134162"/>
                              </a:cubicBezTo>
                              <a:cubicBezTo>
                                <a:pt x="43232" y="134066"/>
                                <a:pt x="44375" y="134066"/>
                                <a:pt x="45518" y="134066"/>
                              </a:cubicBezTo>
                              <a:cubicBezTo>
                                <a:pt x="73141" y="134066"/>
                                <a:pt x="96858" y="153688"/>
                                <a:pt x="101906" y="180834"/>
                              </a:cubicBezTo>
                              <a:lnTo>
                                <a:pt x="121623" y="286371"/>
                              </a:lnTo>
                              <a:lnTo>
                                <a:pt x="407373" y="286371"/>
                              </a:lnTo>
                              <a:lnTo>
                                <a:pt x="427185" y="180739"/>
                              </a:lnTo>
                              <a:cubicBezTo>
                                <a:pt x="432233" y="153592"/>
                                <a:pt x="455951" y="133971"/>
                                <a:pt x="483573" y="133971"/>
                              </a:cubicBezTo>
                              <a:close/>
                              <a:moveTo>
                                <a:pt x="416898" y="621"/>
                              </a:moveTo>
                              <a:cubicBezTo>
                                <a:pt x="453760" y="621"/>
                                <a:pt x="483573" y="30434"/>
                                <a:pt x="483573" y="67296"/>
                              </a:cubicBezTo>
                              <a:lnTo>
                                <a:pt x="483573" y="115397"/>
                              </a:lnTo>
                              <a:cubicBezTo>
                                <a:pt x="481192" y="115112"/>
                                <a:pt x="478811" y="114921"/>
                                <a:pt x="476429" y="114921"/>
                              </a:cubicBezTo>
                              <a:cubicBezTo>
                                <a:pt x="445473" y="114921"/>
                                <a:pt x="418803" y="136448"/>
                                <a:pt x="412040" y="166451"/>
                              </a:cubicBezTo>
                              <a:lnTo>
                                <a:pt x="411564" y="168737"/>
                              </a:lnTo>
                              <a:lnTo>
                                <a:pt x="393086" y="267321"/>
                              </a:lnTo>
                              <a:lnTo>
                                <a:pt x="135911" y="267321"/>
                              </a:lnTo>
                              <a:lnTo>
                                <a:pt x="117432" y="168737"/>
                              </a:lnTo>
                              <a:cubicBezTo>
                                <a:pt x="111622" y="137495"/>
                                <a:pt x="84285" y="114921"/>
                                <a:pt x="52567" y="114921"/>
                              </a:cubicBezTo>
                              <a:lnTo>
                                <a:pt x="54948" y="67296"/>
                              </a:lnTo>
                              <a:cubicBezTo>
                                <a:pt x="54948" y="30434"/>
                                <a:pt x="84761" y="621"/>
                                <a:pt x="121623" y="621"/>
                              </a:cubicBezTo>
                              <a:lnTo>
                                <a:pt x="416898" y="62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2700" cap="rnd">
                          <a:noFill/>
                          <a:prstDash val="solid"/>
                          <a:round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25000" lnSpcReduction="2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4400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" name="圆角矩形 18"/>
                        <p:cNvSpPr/>
                        <p:nvPr/>
                      </p:nvSpPr>
                      <p:spPr>
                        <a:xfrm>
                          <a:off x="5417189" y="2469700"/>
                          <a:ext cx="410200" cy="410198"/>
                        </a:xfrm>
                        <a:prstGeom prst="roundRect">
                          <a:avLst/>
                        </a:prstGeom>
                        <a:gradFill>
                          <a:gsLst>
                            <a:gs pos="0">
                              <a:schemeClr val="accent3">
                                <a:lumMod val="60000"/>
                                <a:lumOff val="40000"/>
                              </a:schemeClr>
                            </a:gs>
                            <a:gs pos="60000">
                              <a:schemeClr val="accent3"/>
                            </a:gs>
                          </a:gsLst>
                          <a:lin ang="2700000" scaled="0"/>
                        </a:gradFill>
                        <a:ln w="57150" cap="rnd">
                          <a:noFill/>
                          <a:prstDash val="solid"/>
                          <a:round/>
                        </a:ln>
                        <a:effectLst>
                          <a:outerShdw blurRad="76200" dist="50800" dir="5400000" algn="ctr" rotWithShape="0">
                            <a:schemeClr val="accent3">
                              <a:alpha val="2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92500" lnSpcReduction="1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3765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" name="圆角矩形 30"/>
                        <p:cNvSpPr/>
                        <p:nvPr/>
                      </p:nvSpPr>
                      <p:spPr>
                        <a:xfrm>
                          <a:off x="5417189" y="2459540"/>
                          <a:ext cx="410200" cy="410198"/>
                        </a:xfrm>
                        <a:prstGeom prst="roundRect">
                          <a:avLst/>
                        </a:prstGeom>
                        <a:gradFill>
                          <a:gsLst>
                            <a:gs pos="0">
                              <a:schemeClr val="accent3">
                                <a:lumMod val="60000"/>
                                <a:lumOff val="40000"/>
                              </a:schemeClr>
                            </a:gs>
                            <a:gs pos="60000">
                              <a:schemeClr val="accent3"/>
                            </a:gs>
                          </a:gsLst>
                          <a:lin ang="2700000" scaled="0"/>
                        </a:gradFill>
                        <a:ln w="57150" cap="rnd">
                          <a:noFill/>
                          <a:prstDash val="solid"/>
                          <a:round/>
                        </a:ln>
                        <a:effectLst>
                          <a:outerShdw blurRad="76200" dist="50800" dir="5400000" algn="ctr" rotWithShape="0">
                            <a:schemeClr val="accent3">
                              <a:alpha val="2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92500" lnSpcReduction="1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3765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2" name="任意多边形 31"/>
                        <p:cNvSpPr/>
                        <p:nvPr/>
                      </p:nvSpPr>
                      <p:spPr>
                        <a:xfrm>
                          <a:off x="5536840" y="2601260"/>
                          <a:ext cx="178001" cy="148188"/>
                        </a:xfrm>
                        <a:custGeom>
                          <a:avLst/>
                          <a:gdLst>
                            <a:gd name="connsiteX0" fmla="*/ 483573 w 526297"/>
                            <a:gd name="connsiteY0" fmla="*/ 133971 h 438150"/>
                            <a:gd name="connsiteX1" fmla="*/ 527674 w 526297"/>
                            <a:gd name="connsiteY1" fmla="*/ 178072 h 438150"/>
                            <a:gd name="connsiteX2" fmla="*/ 527579 w 526297"/>
                            <a:gd name="connsiteY2" fmla="*/ 181501 h 438150"/>
                            <a:gd name="connsiteX3" fmla="*/ 514244 w 526297"/>
                            <a:gd name="connsiteY3" fmla="*/ 355237 h 438150"/>
                            <a:gd name="connsiteX4" fmla="*/ 485764 w 526297"/>
                            <a:gd name="connsiteY4" fmla="*/ 381621 h 438150"/>
                            <a:gd name="connsiteX5" fmla="*/ 454998 w 526297"/>
                            <a:gd name="connsiteY5" fmla="*/ 381621 h 438150"/>
                            <a:gd name="connsiteX6" fmla="*/ 454998 w 526297"/>
                            <a:gd name="connsiteY6" fmla="*/ 438771 h 438150"/>
                            <a:gd name="connsiteX7" fmla="*/ 435948 w 526297"/>
                            <a:gd name="connsiteY7" fmla="*/ 438771 h 438150"/>
                            <a:gd name="connsiteX8" fmla="*/ 435948 w 526297"/>
                            <a:gd name="connsiteY8" fmla="*/ 381621 h 438150"/>
                            <a:gd name="connsiteX9" fmla="*/ 93048 w 526297"/>
                            <a:gd name="connsiteY9" fmla="*/ 381621 h 438150"/>
                            <a:gd name="connsiteX10" fmla="*/ 93048 w 526297"/>
                            <a:gd name="connsiteY10" fmla="*/ 438771 h 438150"/>
                            <a:gd name="connsiteX11" fmla="*/ 73998 w 526297"/>
                            <a:gd name="connsiteY11" fmla="*/ 438771 h 438150"/>
                            <a:gd name="connsiteX12" fmla="*/ 73998 w 526297"/>
                            <a:gd name="connsiteY12" fmla="*/ 381621 h 438150"/>
                            <a:gd name="connsiteX13" fmla="*/ 43328 w 526297"/>
                            <a:gd name="connsiteY13" fmla="*/ 381621 h 438150"/>
                            <a:gd name="connsiteX14" fmla="*/ 14848 w 526297"/>
                            <a:gd name="connsiteY14" fmla="*/ 355237 h 438150"/>
                            <a:gd name="connsiteX15" fmla="*/ 1513 w 526297"/>
                            <a:gd name="connsiteY15" fmla="*/ 181501 h 438150"/>
                            <a:gd name="connsiteX16" fmla="*/ 42089 w 526297"/>
                            <a:gd name="connsiteY16" fmla="*/ 134162 h 438150"/>
                            <a:gd name="connsiteX17" fmla="*/ 45518 w 526297"/>
                            <a:gd name="connsiteY17" fmla="*/ 134066 h 438150"/>
                            <a:gd name="connsiteX18" fmla="*/ 101906 w 526297"/>
                            <a:gd name="connsiteY18" fmla="*/ 180834 h 438150"/>
                            <a:gd name="connsiteX19" fmla="*/ 121623 w 526297"/>
                            <a:gd name="connsiteY19" fmla="*/ 286371 h 438150"/>
                            <a:gd name="connsiteX20" fmla="*/ 407373 w 526297"/>
                            <a:gd name="connsiteY20" fmla="*/ 286371 h 438150"/>
                            <a:gd name="connsiteX21" fmla="*/ 427185 w 526297"/>
                            <a:gd name="connsiteY21" fmla="*/ 180739 h 438150"/>
                            <a:gd name="connsiteX22" fmla="*/ 483573 w 526297"/>
                            <a:gd name="connsiteY22" fmla="*/ 133971 h 438150"/>
                            <a:gd name="connsiteX23" fmla="*/ 416898 w 526297"/>
                            <a:gd name="connsiteY23" fmla="*/ 621 h 438150"/>
                            <a:gd name="connsiteX24" fmla="*/ 483573 w 526297"/>
                            <a:gd name="connsiteY24" fmla="*/ 67296 h 438150"/>
                            <a:gd name="connsiteX25" fmla="*/ 483573 w 526297"/>
                            <a:gd name="connsiteY25" fmla="*/ 115397 h 438150"/>
                            <a:gd name="connsiteX26" fmla="*/ 476429 w 526297"/>
                            <a:gd name="connsiteY26" fmla="*/ 114921 h 438150"/>
                            <a:gd name="connsiteX27" fmla="*/ 412040 w 526297"/>
                            <a:gd name="connsiteY27" fmla="*/ 166451 h 438150"/>
                            <a:gd name="connsiteX28" fmla="*/ 411564 w 526297"/>
                            <a:gd name="connsiteY28" fmla="*/ 168737 h 438150"/>
                            <a:gd name="connsiteX29" fmla="*/ 393086 w 526297"/>
                            <a:gd name="connsiteY29" fmla="*/ 267321 h 438150"/>
                            <a:gd name="connsiteX30" fmla="*/ 135911 w 526297"/>
                            <a:gd name="connsiteY30" fmla="*/ 267321 h 438150"/>
                            <a:gd name="connsiteX31" fmla="*/ 117432 w 526297"/>
                            <a:gd name="connsiteY31" fmla="*/ 168737 h 438150"/>
                            <a:gd name="connsiteX32" fmla="*/ 52567 w 526297"/>
                            <a:gd name="connsiteY32" fmla="*/ 114921 h 438150"/>
                            <a:gd name="connsiteX33" fmla="*/ 54948 w 526297"/>
                            <a:gd name="connsiteY33" fmla="*/ 67296 h 438150"/>
                            <a:gd name="connsiteX34" fmla="*/ 121623 w 526297"/>
                            <a:gd name="connsiteY34" fmla="*/ 621 h 438150"/>
                            <a:gd name="connsiteX35" fmla="*/ 416898 w 526297"/>
                            <a:gd name="connsiteY35" fmla="*/ 621 h 4381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</a:cxnLst>
                          <a:rect l="l" t="t" r="r" b="b"/>
                          <a:pathLst>
                            <a:path w="526297" h="438150">
                              <a:moveTo>
                                <a:pt x="483573" y="133971"/>
                              </a:moveTo>
                              <a:cubicBezTo>
                                <a:pt x="507957" y="133971"/>
                                <a:pt x="527674" y="153688"/>
                                <a:pt x="527674" y="178072"/>
                              </a:cubicBezTo>
                              <a:cubicBezTo>
                                <a:pt x="527674" y="179215"/>
                                <a:pt x="527674" y="180358"/>
                                <a:pt x="527579" y="181501"/>
                              </a:cubicBezTo>
                              <a:lnTo>
                                <a:pt x="514244" y="355237"/>
                              </a:lnTo>
                              <a:cubicBezTo>
                                <a:pt x="513101" y="370096"/>
                                <a:pt x="500718" y="381621"/>
                                <a:pt x="485764" y="381621"/>
                              </a:cubicBezTo>
                              <a:lnTo>
                                <a:pt x="454998" y="381621"/>
                              </a:lnTo>
                              <a:lnTo>
                                <a:pt x="454998" y="438771"/>
                              </a:lnTo>
                              <a:lnTo>
                                <a:pt x="435948" y="438771"/>
                              </a:lnTo>
                              <a:lnTo>
                                <a:pt x="435948" y="381621"/>
                              </a:lnTo>
                              <a:lnTo>
                                <a:pt x="93048" y="381621"/>
                              </a:lnTo>
                              <a:lnTo>
                                <a:pt x="93048" y="438771"/>
                              </a:lnTo>
                              <a:lnTo>
                                <a:pt x="73998" y="438771"/>
                              </a:lnTo>
                              <a:lnTo>
                                <a:pt x="73998" y="381621"/>
                              </a:lnTo>
                              <a:lnTo>
                                <a:pt x="43328" y="381621"/>
                              </a:lnTo>
                              <a:cubicBezTo>
                                <a:pt x="28373" y="381621"/>
                                <a:pt x="15991" y="370096"/>
                                <a:pt x="14848" y="355237"/>
                              </a:cubicBezTo>
                              <a:lnTo>
                                <a:pt x="1513" y="181501"/>
                              </a:lnTo>
                              <a:cubicBezTo>
                                <a:pt x="-392" y="157212"/>
                                <a:pt x="17801" y="135971"/>
                                <a:pt x="42089" y="134162"/>
                              </a:cubicBezTo>
                              <a:cubicBezTo>
                                <a:pt x="43232" y="134066"/>
                                <a:pt x="44375" y="134066"/>
                                <a:pt x="45518" y="134066"/>
                              </a:cubicBezTo>
                              <a:cubicBezTo>
                                <a:pt x="73141" y="134066"/>
                                <a:pt x="96858" y="153688"/>
                                <a:pt x="101906" y="180834"/>
                              </a:cubicBezTo>
                              <a:lnTo>
                                <a:pt x="121623" y="286371"/>
                              </a:lnTo>
                              <a:lnTo>
                                <a:pt x="407373" y="286371"/>
                              </a:lnTo>
                              <a:lnTo>
                                <a:pt x="427185" y="180739"/>
                              </a:lnTo>
                              <a:cubicBezTo>
                                <a:pt x="432233" y="153592"/>
                                <a:pt x="455951" y="133971"/>
                                <a:pt x="483573" y="133971"/>
                              </a:cubicBezTo>
                              <a:close/>
                              <a:moveTo>
                                <a:pt x="416898" y="621"/>
                              </a:moveTo>
                              <a:cubicBezTo>
                                <a:pt x="453760" y="621"/>
                                <a:pt x="483573" y="30434"/>
                                <a:pt x="483573" y="67296"/>
                              </a:cubicBezTo>
                              <a:lnTo>
                                <a:pt x="483573" y="115397"/>
                              </a:lnTo>
                              <a:cubicBezTo>
                                <a:pt x="481192" y="115112"/>
                                <a:pt x="478811" y="114921"/>
                                <a:pt x="476429" y="114921"/>
                              </a:cubicBezTo>
                              <a:cubicBezTo>
                                <a:pt x="445473" y="114921"/>
                                <a:pt x="418803" y="136448"/>
                                <a:pt x="412040" y="166451"/>
                              </a:cubicBezTo>
                              <a:lnTo>
                                <a:pt x="411564" y="168737"/>
                              </a:lnTo>
                              <a:lnTo>
                                <a:pt x="393086" y="267321"/>
                              </a:lnTo>
                              <a:lnTo>
                                <a:pt x="135911" y="267321"/>
                              </a:lnTo>
                              <a:lnTo>
                                <a:pt x="117432" y="168737"/>
                              </a:lnTo>
                              <a:cubicBezTo>
                                <a:pt x="111622" y="137495"/>
                                <a:pt x="84285" y="114921"/>
                                <a:pt x="52567" y="114921"/>
                              </a:cubicBezTo>
                              <a:lnTo>
                                <a:pt x="54948" y="67296"/>
                              </a:lnTo>
                              <a:cubicBezTo>
                                <a:pt x="54948" y="30434"/>
                                <a:pt x="84761" y="621"/>
                                <a:pt x="121623" y="621"/>
                              </a:cubicBezTo>
                              <a:lnTo>
                                <a:pt x="416898" y="62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2700" cap="rnd">
                          <a:noFill/>
                          <a:prstDash val="solid"/>
                          <a:round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rmAutofit fontScale="25000" lnSpcReduction="20000"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</a:defRPr>
                          </a:lvl9pPr>
                        </a:lstStyle>
                        <a:p>
                          <a:pPr algn="ctr" defTabSz="914400"/>
                          <a:endParaRPr lang="zh-CN" altLang="en-US" sz="20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33" name="文本框 32"/>
                      <p:cNvSpPr txBox="1"/>
                      <p:nvPr/>
                    </p:nvSpPr>
                    <p:spPr>
                      <a:xfrm>
                        <a:off x="1557612" y="1784850"/>
                        <a:ext cx="125585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 anchor="ctr" anchorCtr="0">
                        <a:spAutoFit/>
                      </a:bodyPr>
                      <a:p>
                        <a:pPr>
                          <a:buSzPct val="25000"/>
                        </a:pPr>
                        <a:r>
                          <a:rPr lang="en-US" altLang="zh-CN" b="1" dirty="0"/>
                          <a:t>1960s</a:t>
                        </a:r>
                        <a:endParaRPr lang="en-US" altLang="zh-CN" b="1" dirty="0"/>
                      </a:p>
                    </p:txBody>
                  </p:sp>
                </p:grpSp>
              </p:grpSp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1902" y="8312"/>
                    <a:ext cx="1978" cy="5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ctr" anchorCtr="0">
                    <a:spAutoFit/>
                  </a:bodyPr>
                  <a:lstStyle/>
                  <a:p>
                    <a:pPr>
                      <a:buSzPct val="25000"/>
                    </a:pPr>
                    <a:r>
                      <a:rPr lang="en-US" altLang="zh-CN" b="1" dirty="0"/>
                      <a:t>2000</a:t>
                    </a:r>
                    <a:endParaRPr lang="en-US" altLang="zh-CN" b="1" dirty="0"/>
                  </a:p>
                </p:txBody>
              </p:sp>
              <p:sp>
                <p:nvSpPr>
                  <p:cNvPr id="29" name="圆角矩形 28"/>
                  <p:cNvSpPr/>
                  <p:nvPr/>
                </p:nvSpPr>
                <p:spPr>
                  <a:xfrm>
                    <a:off x="1076" y="8246"/>
                    <a:ext cx="649" cy="646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60000">
                        <a:schemeClr val="accent5"/>
                      </a:gs>
                    </a:gsLst>
                    <a:lin ang="2700000" scaled="0"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76200" dist="50800" dir="5400000" algn="ctr" rotWithShape="0">
                      <a:schemeClr val="accent5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fontScale="825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3765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" name="任意多边形 29"/>
                  <p:cNvSpPr/>
                  <p:nvPr/>
                </p:nvSpPr>
                <p:spPr>
                  <a:xfrm>
                    <a:off x="1260" y="8458"/>
                    <a:ext cx="282" cy="223"/>
                  </a:xfrm>
                  <a:custGeom>
                    <a:avLst/>
                    <a:gdLst>
                      <a:gd name="connsiteX0" fmla="*/ 486767 w 514350"/>
                      <a:gd name="connsiteY0" fmla="*/ 621 h 409575"/>
                      <a:gd name="connsiteX1" fmla="*/ 515342 w 514350"/>
                      <a:gd name="connsiteY1" fmla="*/ 29196 h 409575"/>
                      <a:gd name="connsiteX2" fmla="*/ 515342 w 514350"/>
                      <a:gd name="connsiteY2" fmla="*/ 324471 h 409575"/>
                      <a:gd name="connsiteX3" fmla="*/ 486767 w 514350"/>
                      <a:gd name="connsiteY3" fmla="*/ 353046 h 409575"/>
                      <a:gd name="connsiteX4" fmla="*/ 192159 w 514350"/>
                      <a:gd name="connsiteY4" fmla="*/ 353046 h 409575"/>
                      <a:gd name="connsiteX5" fmla="*/ 115387 w 514350"/>
                      <a:gd name="connsiteY5" fmla="*/ 410196 h 409575"/>
                      <a:gd name="connsiteX6" fmla="*/ 115387 w 514350"/>
                      <a:gd name="connsiteY6" fmla="*/ 353046 h 409575"/>
                      <a:gd name="connsiteX7" fmla="*/ 29567 w 514350"/>
                      <a:gd name="connsiteY7" fmla="*/ 353046 h 409575"/>
                      <a:gd name="connsiteX8" fmla="*/ 992 w 514350"/>
                      <a:gd name="connsiteY8" fmla="*/ 324471 h 409575"/>
                      <a:gd name="connsiteX9" fmla="*/ 992 w 514350"/>
                      <a:gd name="connsiteY9" fmla="*/ 29196 h 409575"/>
                      <a:gd name="connsiteX10" fmla="*/ 29567 w 514350"/>
                      <a:gd name="connsiteY10" fmla="*/ 621 h 409575"/>
                      <a:gd name="connsiteX11" fmla="*/ 486767 w 514350"/>
                      <a:gd name="connsiteY11" fmla="*/ 621 h 409575"/>
                      <a:gd name="connsiteX12" fmla="*/ 124817 w 514350"/>
                      <a:gd name="connsiteY12" fmla="*/ 143496 h 409575"/>
                      <a:gd name="connsiteX13" fmla="*/ 91480 w 514350"/>
                      <a:gd name="connsiteY13" fmla="*/ 176834 h 409575"/>
                      <a:gd name="connsiteX14" fmla="*/ 124817 w 514350"/>
                      <a:gd name="connsiteY14" fmla="*/ 210171 h 409575"/>
                      <a:gd name="connsiteX15" fmla="*/ 158155 w 514350"/>
                      <a:gd name="connsiteY15" fmla="*/ 176834 h 409575"/>
                      <a:gd name="connsiteX16" fmla="*/ 124817 w 514350"/>
                      <a:gd name="connsiteY16" fmla="*/ 143496 h 409575"/>
                      <a:gd name="connsiteX17" fmla="*/ 258167 w 514350"/>
                      <a:gd name="connsiteY17" fmla="*/ 143496 h 409575"/>
                      <a:gd name="connsiteX18" fmla="*/ 224830 w 514350"/>
                      <a:gd name="connsiteY18" fmla="*/ 176834 h 409575"/>
                      <a:gd name="connsiteX19" fmla="*/ 258167 w 514350"/>
                      <a:gd name="connsiteY19" fmla="*/ 210171 h 409575"/>
                      <a:gd name="connsiteX20" fmla="*/ 291505 w 514350"/>
                      <a:gd name="connsiteY20" fmla="*/ 176834 h 409575"/>
                      <a:gd name="connsiteX21" fmla="*/ 258167 w 514350"/>
                      <a:gd name="connsiteY21" fmla="*/ 143496 h 409575"/>
                      <a:gd name="connsiteX22" fmla="*/ 391517 w 514350"/>
                      <a:gd name="connsiteY22" fmla="*/ 143496 h 409575"/>
                      <a:gd name="connsiteX23" fmla="*/ 358180 w 514350"/>
                      <a:gd name="connsiteY23" fmla="*/ 176834 h 409575"/>
                      <a:gd name="connsiteX24" fmla="*/ 391517 w 514350"/>
                      <a:gd name="connsiteY24" fmla="*/ 210171 h 409575"/>
                      <a:gd name="connsiteX25" fmla="*/ 424855 w 514350"/>
                      <a:gd name="connsiteY25" fmla="*/ 176834 h 409575"/>
                      <a:gd name="connsiteX26" fmla="*/ 391517 w 514350"/>
                      <a:gd name="connsiteY26" fmla="*/ 143496 h 40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14350" h="409575">
                        <a:moveTo>
                          <a:pt x="486767" y="621"/>
                        </a:moveTo>
                        <a:cubicBezTo>
                          <a:pt x="502579" y="621"/>
                          <a:pt x="515342" y="13385"/>
                          <a:pt x="515342" y="29196"/>
                        </a:cubicBezTo>
                        <a:lnTo>
                          <a:pt x="515342" y="324471"/>
                        </a:lnTo>
                        <a:cubicBezTo>
                          <a:pt x="515342" y="340282"/>
                          <a:pt x="502579" y="353046"/>
                          <a:pt x="486767" y="353046"/>
                        </a:cubicBezTo>
                        <a:lnTo>
                          <a:pt x="192159" y="353046"/>
                        </a:lnTo>
                        <a:lnTo>
                          <a:pt x="115387" y="410196"/>
                        </a:lnTo>
                        <a:lnTo>
                          <a:pt x="115387" y="353046"/>
                        </a:lnTo>
                        <a:lnTo>
                          <a:pt x="29567" y="353046"/>
                        </a:lnTo>
                        <a:cubicBezTo>
                          <a:pt x="13755" y="353046"/>
                          <a:pt x="992" y="340282"/>
                          <a:pt x="992" y="324471"/>
                        </a:cubicBezTo>
                        <a:lnTo>
                          <a:pt x="992" y="29196"/>
                        </a:lnTo>
                        <a:cubicBezTo>
                          <a:pt x="992" y="13385"/>
                          <a:pt x="13755" y="621"/>
                          <a:pt x="29567" y="621"/>
                        </a:cubicBezTo>
                        <a:lnTo>
                          <a:pt x="486767" y="621"/>
                        </a:lnTo>
                        <a:close/>
                        <a:moveTo>
                          <a:pt x="124817" y="143496"/>
                        </a:moveTo>
                        <a:cubicBezTo>
                          <a:pt x="106434" y="143496"/>
                          <a:pt x="91480" y="158450"/>
                          <a:pt x="91480" y="176834"/>
                        </a:cubicBezTo>
                        <a:cubicBezTo>
                          <a:pt x="91480" y="195217"/>
                          <a:pt x="106434" y="210171"/>
                          <a:pt x="124817" y="210171"/>
                        </a:cubicBezTo>
                        <a:cubicBezTo>
                          <a:pt x="143200" y="210171"/>
                          <a:pt x="158155" y="195217"/>
                          <a:pt x="158155" y="176834"/>
                        </a:cubicBezTo>
                        <a:cubicBezTo>
                          <a:pt x="158155" y="158450"/>
                          <a:pt x="143200" y="143496"/>
                          <a:pt x="124817" y="143496"/>
                        </a:cubicBezTo>
                        <a:close/>
                        <a:moveTo>
                          <a:pt x="258167" y="143496"/>
                        </a:moveTo>
                        <a:cubicBezTo>
                          <a:pt x="239784" y="143496"/>
                          <a:pt x="224830" y="158450"/>
                          <a:pt x="224830" y="176834"/>
                        </a:cubicBezTo>
                        <a:cubicBezTo>
                          <a:pt x="224830" y="195217"/>
                          <a:pt x="239784" y="210171"/>
                          <a:pt x="258167" y="210171"/>
                        </a:cubicBezTo>
                        <a:cubicBezTo>
                          <a:pt x="276550" y="210171"/>
                          <a:pt x="291505" y="195217"/>
                          <a:pt x="291505" y="176834"/>
                        </a:cubicBezTo>
                        <a:cubicBezTo>
                          <a:pt x="291505" y="158450"/>
                          <a:pt x="276550" y="143496"/>
                          <a:pt x="258167" y="143496"/>
                        </a:cubicBezTo>
                        <a:close/>
                        <a:moveTo>
                          <a:pt x="391517" y="143496"/>
                        </a:moveTo>
                        <a:cubicBezTo>
                          <a:pt x="373134" y="143496"/>
                          <a:pt x="358180" y="158450"/>
                          <a:pt x="358180" y="176834"/>
                        </a:cubicBezTo>
                        <a:cubicBezTo>
                          <a:pt x="358180" y="195217"/>
                          <a:pt x="373134" y="210171"/>
                          <a:pt x="391517" y="210171"/>
                        </a:cubicBezTo>
                        <a:cubicBezTo>
                          <a:pt x="409900" y="210171"/>
                          <a:pt x="424855" y="195217"/>
                          <a:pt x="424855" y="176834"/>
                        </a:cubicBezTo>
                        <a:cubicBezTo>
                          <a:pt x="424855" y="158450"/>
                          <a:pt x="409900" y="143496"/>
                          <a:pt x="391517" y="14349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fontScale="2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400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4" name="矩形 33"/>
                <p:cNvSpPr/>
                <p:nvPr/>
              </p:nvSpPr>
              <p:spPr>
                <a:xfrm flipH="1">
                  <a:off x="3658" y="2119"/>
                  <a:ext cx="3382" cy="116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uLnTx/>
                      <a:uFillTx/>
                    </a:rPr>
                    <a:t>MVC 模式(Model-View-Controller)</a:t>
                  </a: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1902" y="2325"/>
                  <a:ext cx="1978" cy="5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spAutoFit/>
                </a:bodyPr>
                <a:lstStyle/>
                <a:p>
                  <a:pPr>
                    <a:buSzPct val="25000"/>
                  </a:pPr>
                  <a:r>
                    <a:rPr lang="en-US" altLang="zh-CN" b="1" dirty="0"/>
                    <a:t>1979</a:t>
                  </a:r>
                  <a:endParaRPr lang="en-US" altLang="zh-CN" b="1" dirty="0"/>
                </a:p>
              </p:txBody>
            </p:sp>
          </p:grpSp>
          <p:sp>
            <p:nvSpPr>
              <p:cNvPr id="122" name="圆角矩形 121"/>
              <p:cNvSpPr/>
              <p:nvPr/>
            </p:nvSpPr>
            <p:spPr>
              <a:xfrm>
                <a:off x="7745" y="3120"/>
                <a:ext cx="649" cy="646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 flipH="1">
                <a:off x="10275" y="8040"/>
                <a:ext cx="3239" cy="65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C4 模型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</p:grp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" name="任意多边形: 形状 28"/>
          <p:cNvSpPr/>
          <p:nvPr userDrawn="1">
            <p:custDataLst>
              <p:tags r:id="rId1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架构相关的经典书籍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2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3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" y="878205"/>
            <a:ext cx="2171700" cy="28200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878205"/>
            <a:ext cx="2060575" cy="28200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15" y="3933825"/>
            <a:ext cx="2171700" cy="27273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3822065"/>
            <a:ext cx="2161540" cy="284353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920" y="3822065"/>
            <a:ext cx="2034540" cy="285496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245" y="961390"/>
            <a:ext cx="2167890" cy="273812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9940" y="906780"/>
            <a:ext cx="2242820" cy="284734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3780" y="919480"/>
            <a:ext cx="2094865" cy="273812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3780" y="3856355"/>
            <a:ext cx="2296160" cy="267716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9940" y="3754120"/>
            <a:ext cx="2242185" cy="282321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5680" y="906780"/>
            <a:ext cx="2094865" cy="273812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5680" y="3843655"/>
            <a:ext cx="2296160" cy="267716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软件架构设计：可用性</a:t>
            </a:r>
            <a:endParaRPr 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8590" y="1360805"/>
            <a:ext cx="658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可用性原则一：避免过度设计：在设计中要警惕复杂的解决方案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465" y="2230755"/>
            <a:ext cx="6820535" cy="3044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52460" y="2418715"/>
            <a:ext cx="38404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设计一个机制，而不要实现一个过程</a:t>
            </a:r>
            <a:endParaRPr lang="zh-CN" altLang="en-US"/>
          </a:p>
          <a:p>
            <a:r>
              <a:rPr lang="zh-CN" altLang="en-US"/>
              <a:t>充分利用已有的成熟技术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相关技术：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状态机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防御性编程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场景：</a:t>
            </a:r>
            <a:endParaRPr lang="zh-CN" altLang="en-US"/>
          </a:p>
          <a:p>
            <a:r>
              <a:rPr lang="en-US" altLang="zh-CN"/>
              <a:t>1.  </a:t>
            </a:r>
            <a:r>
              <a:rPr lang="zh-CN" altLang="en-US"/>
              <a:t>事务的处理</a:t>
            </a:r>
            <a:endParaRPr lang="zh-CN" altLang="en-US"/>
          </a:p>
          <a:p>
            <a:r>
              <a:rPr lang="en-US" altLang="zh-CN"/>
              <a:t>2.  </a:t>
            </a:r>
            <a:r>
              <a:rPr lang="zh-CN" altLang="en-US"/>
              <a:t>复杂事件处理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软件架构设计：可用性</a:t>
            </a:r>
            <a:endParaRPr 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8590" y="1360805"/>
            <a:ext cx="6313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可用性原则二：方案中包含可扩展：提供可扩展性的</a:t>
            </a:r>
            <a:r>
              <a:rPr lang="en-US" altLang="zh-CN"/>
              <a:t>DID</a:t>
            </a:r>
            <a:r>
              <a:rPr lang="zh-CN" altLang="en-US"/>
              <a:t>方法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" y="1858645"/>
            <a:ext cx="7040245" cy="4256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525" y="2066925"/>
            <a:ext cx="10067925" cy="35242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3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lvl="0"/>
            <a:endParaRPr lang="zh-CN" altLang="en-US" baseline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80491" y="199045"/>
            <a:ext cx="44472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软件架构设计：扩展性</a:t>
            </a:r>
            <a:endParaRPr 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直接连接符 19"/>
          <p:cNvSpPr/>
          <p:nvPr>
            <p:custDataLst>
              <p:tags r:id="rId4"/>
            </p:custDataLst>
          </p:nvPr>
        </p:nvSpPr>
        <p:spPr>
          <a:xfrm flipV="1">
            <a:off x="5890686" y="853142"/>
            <a:ext cx="2361567" cy="381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直接连接符 20"/>
          <p:cNvSpPr/>
          <p:nvPr>
            <p:custDataLst>
              <p:tags r:id="rId5"/>
            </p:custDataLst>
          </p:nvPr>
        </p:nvSpPr>
        <p:spPr>
          <a:xfrm flipV="1">
            <a:off x="3449480" y="850920"/>
            <a:ext cx="2654301" cy="8256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p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115"/>
          <p:cNvSpPr/>
          <p:nvPr/>
        </p:nvSpPr>
        <p:spPr>
          <a:xfrm>
            <a:off x="5170687" y="832188"/>
            <a:ext cx="1440001" cy="45720"/>
          </a:xfrm>
          <a:prstGeom prst="rect">
            <a:avLst/>
          </a:prstGeom>
          <a:solidFill>
            <a:srgbClr val="CC252E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pPr>
            <a:endParaRPr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" y="1252855"/>
            <a:ext cx="6524625" cy="4562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670" y="1667510"/>
            <a:ext cx="5345430" cy="37338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cb33c6-10a7-44c8-81d3-747eef41649a}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0431b3-13ea-49d1-bcd2-b0f7945792b4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cb33c6-10a7-44c8-81d3-747eef41649a}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0431b3-13ea-49d1-bcd2-b0f7945792b4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cb33c6-10a7-44c8-81d3-747eef41649a}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0431b3-13ea-49d1-bcd2-b0f7945792b4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083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UNIT_TYPE" val="a"/>
  <p:tag name="KSO_WM_UNIT_INDEX" val="1"/>
  <p:tag name="KSO_WM_UNIT_ID" val="custom20186579_19*a*1"/>
  <p:tag name="KSO_WM_UNIT_LAYERLEVEL" val="1"/>
  <p:tag name="KSO_WM_UNIT_VALUE" val="26"/>
  <p:tag name="KSO_WM_UNIT_ISCONTENTSTITLE" val="0"/>
  <p:tag name="KSO_WM_UNIT_HIGHLIGHT" val="0"/>
  <p:tag name="KSO_WM_UNIT_COMPATIBLE" val="0"/>
  <p:tag name="KSO_WM_BEAUTIFY_FLAG" val="#wm#"/>
  <p:tag name="KSO_WM_UNIT_PRESET_TEXT" val="THANK YOU"/>
  <p:tag name="KSO_WM_UNIT_NOCLEAR" val="1"/>
  <p:tag name="KSO_WM_UNIT_DIAGRAM_ISNUMVISUAL" val="0"/>
  <p:tag name="KSO_WM_UNIT_DIAGRAM_ISREFERUNIT" val="0"/>
</p:tagLst>
</file>

<file path=ppt/tags/tag108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SLIDE_ID" val="custom20186579_19"/>
  <p:tag name="KSO_WM_SLIDE_INDEX" val="19"/>
  <p:tag name="KSO_WM_SLIDE_ITEM_CNT" val="0"/>
  <p:tag name="KSO_WM_SLIDE_LAYOUT" val="a"/>
  <p:tag name="KSO_WM_SLIDE_LAYOUT_CNT" val="1"/>
  <p:tag name="KSO_WM_SLIDE_TYPE" val="endPage"/>
  <p:tag name="KSO_WM_SLIDE_SUBTYPE" val="pureTxt"/>
  <p:tag name="KSO_WM_BEAUTIFY_FLAG" val="#wm#"/>
  <p:tag name="KSO_WM_TEMPLATE_SUBCATEGORY" val="0"/>
  <p:tag name="KSO_WM_TEMPLATE_MASTER_TYPE" val="1"/>
  <p:tag name="KSO_WM_TEMPLATE_COLOR_TYPE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2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913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UNIT_TYPE" val="b"/>
  <p:tag name="KSO_WM_UNIT_INDEX" val="1"/>
  <p:tag name="KSO_WM_UNIT_ID" val="custom20186579_1*b*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单击此处添加副标题"/>
  <p:tag name="KSO_WM_UNIT_NOCLEAR" val="0"/>
  <p:tag name="KSO_WM_UNIT_DIAGRAM_ISNUMVISUAL" val="0"/>
  <p:tag name="KSO_WM_UNIT_DIAGRAM_ISREFERUNIT" val="0"/>
  <p:tag name="KSO_WM_UNIT_TEXT_FILL_FORE_SCHEMECOLOR_INDEX_BRIGHTNESS" val="0.15"/>
  <p:tag name="KSO_WM_UNIT_TEXT_FILL_FORE_SCHEMECOLOR_INDEX" val="13"/>
  <p:tag name="KSO_WM_UNIT_TEXT_FILL_TYPE" val="1"/>
</p:tagLst>
</file>

<file path=ppt/tags/tag914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UNIT_TYPE" val="a"/>
  <p:tag name="KSO_WM_UNIT_INDEX" val="1"/>
  <p:tag name="KSO_WM_UNIT_ID" val="custom20186579_1*a*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团队季度总结报告"/>
  <p:tag name="KSO_WM_UNIT_NOCLEAR" val="0"/>
  <p:tag name="KSO_WM_UNIT_DIAGRAM_ISNUMVISUAL" val="0"/>
  <p:tag name="KSO_WM_UNIT_DIAGRAM_ISREFERUNIT" val="0"/>
</p:tagLst>
</file>

<file path=ppt/tags/tag915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CATEGORY" val="custom"/>
  <p:tag name="KSO_WM_TEMPLATE_INDEX" val="20186579"/>
  <p:tag name="KSO_WM_TAG_VERSION" val="1.0"/>
  <p:tag name="KSO_WM_SLIDE_ID" val="custom20186579_1"/>
  <p:tag name="KSO_WM_SLIDE_INDEX" val="1"/>
  <p:tag name="KSO_WM_SLIDE_ITEM_CNT" val="0"/>
  <p:tag name="KSO_WM_SLIDE_LAYOUT" val="a_b"/>
  <p:tag name="KSO_WM_SLIDE_LAYOUT_CNT" val="1_1"/>
  <p:tag name="KSO_WM_SLIDE_TYPE" val="title"/>
  <p:tag name="KSO_WM_SLIDE_SUBTYPE" val="pureTxt"/>
  <p:tag name="KSO_WM_TEMPLATE_THUMBS_INDEX" val="1、5、6、7、8、10、13、14、16、17、18、19"/>
  <p:tag name="KSO_WM_BEAUTIFY_FLAG" val="#wm#"/>
  <p:tag name="KSO_WM_TEMPLATE_SUBCATEGORY" val="0"/>
  <p:tag name="KSO_WM_TEMPLATE_MASTER_TYPE" val="1"/>
  <p:tag name="KSO_WM_TEMPLATE_COLOR_TYPE" val="1"/>
  <p:tag name="KSO_WM_TEMPLATE_MASTER_THUMB_INDEX" val="12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i*1_1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f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NOCLEAR" val="0"/>
  <p:tag name="KSO_WM_UNIT_VALUE" val="80"/>
  <p:tag name="KSO_WM_DIAGRAM_GROUP_CODE" val="l1-1"/>
  <p:tag name="KSO_WM_UNIT_TYPE" val="l_h_f"/>
  <p:tag name="KSO_WM_UNIT_INDEX" val="1_1_1"/>
  <p:tag name="KSO_WM_UNIT_PRESET_TEXT" val="单击此处添加文本具体内容"/>
  <p:tag name="KSO_WM_UNIT_TEXT_FILL_FORE_SCHEMECOLOR_INDEX" val="1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1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2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f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NOCLEAR" val="0"/>
  <p:tag name="KSO_WM_UNIT_VALUE" val="80"/>
  <p:tag name="KSO_WM_DIAGRAM_GROUP_CODE" val="l1-1"/>
  <p:tag name="KSO_WM_UNIT_TYPE" val="l_h_f"/>
  <p:tag name="KSO_WM_UNIT_INDEX" val="1_2_1"/>
  <p:tag name="KSO_WM_UNIT_PRESET_TEXT" val="单击此处添加文本具体内容"/>
  <p:tag name="KSO_WM_UNIT_TEXT_FILL_FORE_SCHEMECOLOR_INDEX" val="1"/>
  <p:tag name="KSO_WM_UNIT_TEXT_FILL_TYPE" val="1"/>
  <p:tag name="KSO_WM_UNIT_USESOURCEFORMAT_APPLY" val="1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2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f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NOCLEAR" val="0"/>
  <p:tag name="KSO_WM_UNIT_VALUE" val="80"/>
  <p:tag name="KSO_WM_DIAGRAM_GROUP_CODE" val="l1-1"/>
  <p:tag name="KSO_WM_UNIT_TYPE" val="l_h_f"/>
  <p:tag name="KSO_WM_UNIT_INDEX" val="1_3_1"/>
  <p:tag name="KSO_WM_UNIT_PRESET_TEXT" val="单击此处添加文本具体内容"/>
  <p:tag name="KSO_WM_UNIT_TEXT_FILL_FORE_SCHEMECOLOR_INDEX" val="1"/>
  <p:tag name="KSO_WM_UNIT_TEXT_FILL_TYPE" val="1"/>
  <p:tag name="KSO_WM_UNIT_USESOURCEFORMAT_APPLY" val="1"/>
</p:tagLst>
</file>

<file path=ppt/tags/tag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4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4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f*1_4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NOCLEAR" val="0"/>
  <p:tag name="KSO_WM_UNIT_VALUE" val="80"/>
  <p:tag name="KSO_WM_DIAGRAM_GROUP_CODE" val="l1-1"/>
  <p:tag name="KSO_WM_UNIT_TYPE" val="l_h_f"/>
  <p:tag name="KSO_WM_UNIT_INDEX" val="1_4_1"/>
  <p:tag name="KSO_WM_UNIT_PRESET_TEXT" val="单击此处添加文本具体内容"/>
  <p:tag name="KSO_WM_UNIT_TEXT_FILL_FORE_SCHEMECOLOR_INDEX" val="1"/>
  <p:tag name="KSO_WM_UNIT_TEXT_FILL_TYPE" val="1"/>
  <p:tag name="KSO_WM_UNIT_USESOURCEFORMAT_APPLY" val="1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4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4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i*1_2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i*1_3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i*1_4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4"/>
  <p:tag name="KSO_WM_UNIT_LINE_FORE_SCHEMECOLOR_INDEX" val="14"/>
  <p:tag name="KSO_WM_UNIT_LINE_FILL_TYPE" val="2"/>
  <p:tag name="KSO_WM_UNIT_USESOURCEFORMAT_APPLY" val="1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a*1"/>
  <p:tag name="KSO_WM_TEMPLATE_CATEGORY" val="custom"/>
  <p:tag name="KSO_WM_TEMPLATE_INDEX" val="20186579"/>
  <p:tag name="KSO_WM_UNIT_LAYERLEVEL" val="1"/>
  <p:tag name="KSO_WM_TAG_VERSION" val="1.0"/>
  <p:tag name="KSO_WM_BEAUTIFY_FLAG" val="#wm#"/>
  <p:tag name="KSO_WM_UNIT_ISCONTENTSTITLE" val="1"/>
  <p:tag name="KSO_WM_UNIT_PRESET_TEXT" val="目录"/>
  <p:tag name="KSO_WM_UNIT_NOCLEAR" val="0"/>
  <p:tag name="KSO_WM_UNIT_VALUE" val="25"/>
  <p:tag name="KSO_WM_DIAGRAM_GROUP_CODE" val="l1-1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937.xml><?xml version="1.0" encoding="utf-8"?>
<p:tagLst xmlns:p="http://schemas.openxmlformats.org/presentationml/2006/main">
  <p:tag name="KSO_WM_UNIT_ISCONTENTSTITLE" val="0"/>
  <p:tag name="KSO_WM_UNIT_PRESET_TEXT" val="CONTENT"/>
  <p:tag name="KSO_WM_UNIT_VALUE" val="6"/>
  <p:tag name="KSO_WM_UNIT_HIGHLIGHT" val="0"/>
  <p:tag name="KSO_WM_UNIT_COMPATIBLE" val="0"/>
  <p:tag name="KSO_WM_UNIT_TYPE" val="b"/>
  <p:tag name="KSO_WM_UNIT_INDEX" val="1"/>
  <p:tag name="KSO_WM_UNIT_ID" val="custom20186579_4*b*1"/>
  <p:tag name="KSO_WM_TEMPLATE_CATEGORY" val="custom"/>
  <p:tag name="KSO_WM_TEMPLATE_INDEX" val="20186579"/>
  <p:tag name="KSO_WM_UNIT_LAYERLEVEL" val="1"/>
  <p:tag name="KSO_WM_TAG_VERSION" val="1.0"/>
  <p:tag name="KSO_WM_BEAUTIFY_FLAG" val="#wm#"/>
  <p:tag name="KSO_WM_DIAGRAM_GROUP_CODE" val="l1-1"/>
  <p:tag name="KSO_WM_UNIT_COLOR_SCHEME_SHAPE_ID" val="65"/>
  <p:tag name="KSO_WM_UNIT_COLOR_SCHEME_PARENT_PAGE" val="0_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938.xml><?xml version="1.0" encoding="utf-8"?>
<p:tagLst xmlns:p="http://schemas.openxmlformats.org/presentationml/2006/main">
  <p:tag name="ISLIDE.DIAGRAM" val="#572482;"/>
  <p:tag name="KSO_WM_SLIDE_ID" val="custom20186579_4"/>
  <p:tag name="KSO_WM_TEMPLATE_SUBCATEGORY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86579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TEMPLATE_MASTER_TYPE" val="1"/>
  <p:tag name="KSO_WM_TEMPLATE_COLOR_TYPE" val="1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cb33c6-10a7-44c8-81d3-747eef41649a}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0431b3-13ea-49d1-bcd2-b0f7945792b4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3.xml><?xml version="1.0" encoding="utf-8"?>
<p:tagLst xmlns:p="http://schemas.openxmlformats.org/presentationml/2006/main">
  <p:tag name="KSO_WM_UNIT_PLACING_PICTURE_USER_VIEWPORT" val="{&quot;height&quot;:8671,&quot;width&quot;:10728}"/>
</p:tagLst>
</file>

<file path=ppt/tags/tag94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cb33c6-10a7-44c8-81d3-747eef41649a}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0431b3-13ea-49d1-bcd2-b0f7945792b4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0431b3-13ea-49d1-bcd2-b0f7945792b4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70431b3-13ea-49d1-bcd2-b0f7945792b4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1a2f822-89b3-45fb-8b4d-6e8024d5254a}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9814e17d-188a-4d1a-9263-46dc3bba3885}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bkjtuui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2819</Words>
  <Application>WPS 演示</Application>
  <PresentationFormat>宽屏</PresentationFormat>
  <Paragraphs>387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汉仪旗黑-85S</vt:lpstr>
      <vt:lpstr>黑体</vt:lpstr>
      <vt:lpstr>Century Gothic</vt:lpstr>
      <vt:lpstr>Arial Unicode MS</vt:lpstr>
      <vt:lpstr>等线</vt:lpstr>
      <vt:lpstr>Wingdings</vt:lpstr>
      <vt:lpstr>1_Office 主题​​</vt:lpstr>
      <vt:lpstr>2_Office 主题​​</vt:lpstr>
      <vt:lpstr>3_Office 主题​​</vt:lpstr>
      <vt:lpstr>4_Office 主题​​</vt:lpstr>
      <vt:lpstr>5_Office 主题​​</vt:lpstr>
      <vt:lpstr>软件架构设计经验谈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zrjufo</cp:lastModifiedBy>
  <cp:revision>2402</cp:revision>
  <cp:lastPrinted>2020-05-06T06:26:00Z</cp:lastPrinted>
  <dcterms:created xsi:type="dcterms:W3CDTF">2017-08-03T09:01:00Z</dcterms:created>
  <dcterms:modified xsi:type="dcterms:W3CDTF">2021-09-22T10:17:33Z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KSORubyTemplateID">
    <vt:lpwstr>2</vt:lpwstr>
  </property>
  <property fmtid="{D5CDD505-2E9C-101B-9397-08002B2CF9AE}" pid="4" name="ICV">
    <vt:lpwstr>326E7E88CDBB44279E4740BD12B539CF</vt:lpwstr>
  </property>
</Properties>
</file>